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9.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10.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11.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notesSlides/notesSlide12.xml" ContentType="application/vnd.openxmlformats-officedocument.presentationml.notesSlide+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notesSlides/notesSlide13.xml" ContentType="application/vnd.openxmlformats-officedocument.presentationml.notesSlide+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notesSlides/notesSlide14.xml" ContentType="application/vnd.openxmlformats-officedocument.presentationml.notesSlide+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ppt/notesSlides/notesSlide15.xml" ContentType="application/vnd.openxmlformats-officedocument.presentationml.notesSlide+xml"/>
  <Override PartName="/ppt/diagrams/data120.xml" ContentType="application/vnd.openxmlformats-officedocument.drawingml.diagramData+xml"/>
  <Override PartName="/ppt/diagrams/layout120.xml" ContentType="application/vnd.openxmlformats-officedocument.drawingml.diagramLayout+xml"/>
  <Override PartName="/ppt/diagrams/quickStyle120.xml" ContentType="application/vnd.openxmlformats-officedocument.drawingml.diagramStyle+xml"/>
  <Override PartName="/ppt/diagrams/colors120.xml" ContentType="application/vnd.openxmlformats-officedocument.drawingml.diagramColors+xml"/>
  <Override PartName="/ppt/diagrams/drawing12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15" r:id="rId2"/>
  </p:sldMasterIdLst>
  <p:notesMasterIdLst>
    <p:notesMasterId r:id="rId20"/>
  </p:notesMasterIdLst>
  <p:handoutMasterIdLst>
    <p:handoutMasterId r:id="rId21"/>
  </p:handoutMasterIdLst>
  <p:sldIdLst>
    <p:sldId id="347" r:id="rId3"/>
    <p:sldId id="365" r:id="rId4"/>
    <p:sldId id="410" r:id="rId5"/>
    <p:sldId id="412" r:id="rId6"/>
    <p:sldId id="413" r:id="rId7"/>
    <p:sldId id="414" r:id="rId8"/>
    <p:sldId id="415" r:id="rId9"/>
    <p:sldId id="416" r:id="rId10"/>
    <p:sldId id="417" r:id="rId11"/>
    <p:sldId id="425" r:id="rId12"/>
    <p:sldId id="426" r:id="rId13"/>
    <p:sldId id="427" r:id="rId14"/>
    <p:sldId id="424" r:id="rId15"/>
    <p:sldId id="421" r:id="rId16"/>
    <p:sldId id="428" r:id="rId17"/>
    <p:sldId id="429" r:id="rId18"/>
    <p:sldId id="409" r:id="rId19"/>
  </p:sldIdLst>
  <p:sldSz cx="9144000" cy="5143500" type="screen16x9"/>
  <p:notesSz cx="6797675" cy="9926638"/>
  <p:custDataLst>
    <p:tags r:id="rId2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5">
          <p15:clr>
            <a:srgbClr val="A4A3A4"/>
          </p15:clr>
        </p15:guide>
        <p15:guide id="2" orient="horz" pos="2845">
          <p15:clr>
            <a:srgbClr val="A4A3A4"/>
          </p15:clr>
        </p15:guide>
        <p15:guide id="3" pos="226">
          <p15:clr>
            <a:srgbClr val="A4A3A4"/>
          </p15:clr>
        </p15:guide>
        <p15:guide id="4" pos="5602">
          <p15:clr>
            <a:srgbClr val="A4A3A4"/>
          </p15:clr>
        </p15:guide>
        <p15:guide id="5" pos="2857">
          <p15:clr>
            <a:srgbClr val="A4A3A4"/>
          </p15:clr>
        </p15:guide>
        <p15:guide id="6" pos="2971">
          <p15:clr>
            <a:srgbClr val="A4A3A4"/>
          </p15:clr>
        </p15:guide>
        <p15:guide id="7" orient="horz" pos="3072">
          <p15:clr>
            <a:srgbClr val="A4A3A4"/>
          </p15:clr>
        </p15:guide>
        <p15:guide id="8" pos="2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339933"/>
    <a:srgbClr val="FF9900"/>
    <a:srgbClr val="CCECFF"/>
    <a:srgbClr val="A5580A"/>
    <a:srgbClr val="008000"/>
    <a:srgbClr val="F4950A"/>
    <a:srgbClr val="687C52"/>
    <a:srgbClr val="3EC054"/>
    <a:srgbClr val="006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23" autoAdjust="0"/>
    <p:restoredTop sz="56868" autoAdjust="0"/>
  </p:normalViewPr>
  <p:slideViewPr>
    <p:cSldViewPr snapToObjects="1" showGuides="1">
      <p:cViewPr varScale="1">
        <p:scale>
          <a:sx n="86" d="100"/>
          <a:sy n="86" d="100"/>
        </p:scale>
        <p:origin x="2796" y="108"/>
      </p:cViewPr>
      <p:guideLst>
        <p:guide orient="horz" pos="735"/>
        <p:guide orient="horz" pos="2845"/>
        <p:guide pos="226"/>
        <p:guide pos="5602"/>
        <p:guide pos="2857"/>
        <p:guide pos="2971"/>
        <p:guide orient="horz" pos="3072"/>
        <p:guide pos="204"/>
      </p:guideLst>
    </p:cSldViewPr>
  </p:slideViewPr>
  <p:outlineViewPr>
    <p:cViewPr>
      <p:scale>
        <a:sx n="33" d="100"/>
        <a:sy n="33" d="100"/>
      </p:scale>
      <p:origin x="0" y="-5246"/>
    </p:cViewPr>
  </p:outlineViewPr>
  <p:notesTextViewPr>
    <p:cViewPr>
      <p:scale>
        <a:sx n="150" d="100"/>
        <a:sy n="150" d="100"/>
      </p:scale>
      <p:origin x="0" y="0"/>
    </p:cViewPr>
  </p:notesTextViewPr>
  <p:sorterViewPr>
    <p:cViewPr>
      <p:scale>
        <a:sx n="75" d="100"/>
        <a:sy n="75" d="100"/>
      </p:scale>
      <p:origin x="0" y="0"/>
    </p:cViewPr>
  </p:sorterViewPr>
  <p:notesViewPr>
    <p:cSldViewPr snapToObjects="1" showGuides="1">
      <p:cViewPr>
        <p:scale>
          <a:sx n="150" d="100"/>
          <a:sy n="150" d="100"/>
        </p:scale>
        <p:origin x="-1698" y="-72"/>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5198FA-1CD5-4CD7-892B-0AFAE5FAC363}" type="doc">
      <dgm:prSet loTypeId="urn:microsoft.com/office/officeart/2008/layout/CircularPictureCallout" loCatId="picture"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dgm:t>
        <a:bodyPr/>
        <a:lstStyle/>
        <a:p>
          <a:pPr rtl="0"/>
          <a:r>
            <a:rPr lang="de-DE" sz="1500" dirty="0">
              <a:solidFill>
                <a:schemeClr val="bg1"/>
              </a:solidFill>
            </a:rPr>
            <a:t>Vielfalt der Lern- </a:t>
          </a:r>
          <a:br>
            <a:rPr lang="de-DE" sz="1500" dirty="0">
              <a:solidFill>
                <a:schemeClr val="bg1"/>
              </a:solidFill>
            </a:rPr>
          </a:br>
          <a:r>
            <a:rPr lang="de-DE" sz="1500" dirty="0">
              <a:solidFill>
                <a:schemeClr val="bg1"/>
              </a:solidFill>
            </a:rPr>
            <a:t>und Arbeitsformen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a:solidFill>
          <a:srgbClr val="F4950A"/>
        </a:solidFill>
        <a:ln>
          <a:solidFill>
            <a:schemeClr val="accent6">
              <a:lumMod val="75000"/>
            </a:schemeClr>
          </a:solidFill>
        </a:ln>
      </dgm:spPr>
      <dgm:t>
        <a:bodyPr/>
        <a:lstStyle/>
        <a:p>
          <a:endParaRPr lang="de-DE" baseline="0">
            <a:solidFill>
              <a:srgbClr val="FF9900"/>
            </a:solidFill>
          </a:endParaRPr>
        </a:p>
      </dgm:t>
    </dgm:pt>
    <dgm:pt modelId="{5430D817-79D9-45B1-867A-98859D8055D4}" type="pres">
      <dgm:prSet presAssocID="{535198FA-1CD5-4CD7-892B-0AFAE5FAC363}" presName="Name0" presStyleCnt="0">
        <dgm:presLayoutVars>
          <dgm:chMax val="7"/>
          <dgm:chPref val="7"/>
          <dgm:dir/>
        </dgm:presLayoutVars>
      </dgm:prSet>
      <dgm:spPr/>
    </dgm:pt>
    <dgm:pt modelId="{D897D288-781D-47D6-A8BD-01CD5305B337}" type="pres">
      <dgm:prSet presAssocID="{535198FA-1CD5-4CD7-892B-0AFAE5FAC363}" presName="Name1" presStyleCnt="0"/>
      <dgm:spPr/>
    </dgm:pt>
    <dgm:pt modelId="{B0E9FEE9-4775-4D45-86C4-101DE7FDB381}" type="pres">
      <dgm:prSet presAssocID="{1850AA12-DDDD-4CE6-B2D3-7438344BCC14}" presName="picture_1" presStyleCnt="0"/>
      <dgm:spPr/>
    </dgm:pt>
    <dgm:pt modelId="{E1FAEA0D-A724-43CC-928B-9A3D3724F0CB}" type="pres">
      <dgm:prSet presAssocID="{1850AA12-DDDD-4CE6-B2D3-7438344BCC14}" presName="pictureRepeatNode" presStyleLbl="alignImgPlace1" presStyleIdx="0" presStyleCnt="1" custScaleX="108451" custScaleY="108451" custLinFactNeighborX="-1453"/>
      <dgm:spPr/>
    </dgm:pt>
    <dgm:pt modelId="{2CE3B2F5-BF2B-4689-85D4-B8D9028FF04E}" type="pres">
      <dgm:prSet presAssocID="{F168D0D7-DD15-4F69-8DEA-3E59459CE995}" presName="text_1" presStyleLbl="node1" presStyleIdx="0" presStyleCnt="0" custScaleX="170797" custScaleY="87937" custLinFactNeighborX="-750" custLinFactNeighborY="-65131">
        <dgm:presLayoutVars>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1C9ABABF-442D-45A6-8C3A-60948C9801AD}" type="presOf" srcId="{1850AA12-DDDD-4CE6-B2D3-7438344BCC14}" destId="{E1FAEA0D-A724-43CC-928B-9A3D3724F0CB}" srcOrd="0" destOrd="0" presId="urn:microsoft.com/office/officeart/2008/layout/CircularPictureCallout"/>
    <dgm:cxn modelId="{D314FDC9-DDDC-4B40-B60E-C9FCFA1C0FA4}" type="presOf" srcId="{535198FA-1CD5-4CD7-892B-0AFAE5FAC363}" destId="{5430D817-79D9-45B1-867A-98859D8055D4}" srcOrd="0" destOrd="0" presId="urn:microsoft.com/office/officeart/2008/layout/CircularPictureCallout"/>
    <dgm:cxn modelId="{A39A49E8-2C7D-4742-BF14-4039D54E144E}" type="presOf" srcId="{F168D0D7-DD15-4F69-8DEA-3E59459CE995}" destId="{2CE3B2F5-BF2B-4689-85D4-B8D9028FF04E}" srcOrd="0" destOrd="0" presId="urn:microsoft.com/office/officeart/2008/layout/CircularPictureCallout"/>
    <dgm:cxn modelId="{173C43EF-FB6A-4F3A-92E8-AD5B0792338B}" type="presParOf" srcId="{5430D817-79D9-45B1-867A-98859D8055D4}" destId="{D897D288-781D-47D6-A8BD-01CD5305B337}" srcOrd="0" destOrd="0" presId="urn:microsoft.com/office/officeart/2008/layout/CircularPictureCallout"/>
    <dgm:cxn modelId="{592F6D80-A7BC-4A21-992D-149EDDD02A57}" type="presParOf" srcId="{D897D288-781D-47D6-A8BD-01CD5305B337}" destId="{B0E9FEE9-4775-4D45-86C4-101DE7FDB381}" srcOrd="0" destOrd="0" presId="urn:microsoft.com/office/officeart/2008/layout/CircularPictureCallout"/>
    <dgm:cxn modelId="{80E8C2DB-DAB5-410B-9687-F6793CB7CA9F}" type="presParOf" srcId="{B0E9FEE9-4775-4D45-86C4-101DE7FDB381}" destId="{E1FAEA0D-A724-43CC-928B-9A3D3724F0CB}" srcOrd="0" destOrd="0" presId="urn:microsoft.com/office/officeart/2008/layout/CircularPictureCallout"/>
    <dgm:cxn modelId="{1FC07535-D88A-4D8D-8A9D-0FDF3E0A6304}" type="presParOf" srcId="{D897D288-781D-47D6-A8BD-01CD5305B337}" destId="{2CE3B2F5-BF2B-4689-85D4-B8D9028FF04E}" srcOrd="1" destOrd="0" presId="urn:microsoft.com/office/officeart/2008/layout/CircularPictureCallou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kleine Klassen mit 23 - 25 </a:t>
          </a:r>
          <a:r>
            <a:rPr lang="de-DE" sz="1500" dirty="0" err="1">
              <a:solidFill>
                <a:schemeClr val="bg1"/>
              </a:solidFill>
            </a:rPr>
            <a:t>Schüler:innen</a:t>
          </a:r>
          <a:endParaRPr lang="de-DE" sz="1500" dirty="0">
            <a:solidFill>
              <a:schemeClr val="bg1"/>
            </a:solidFill>
          </a:endParaRP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22595" custLinFactNeighborX="1331" custLinFactNeighborY="-100000">
        <dgm:presLayoutVars>
          <dgm:chMax val="0"/>
          <dgm:bulletEnabled val="1"/>
        </dgm:presLayoutVars>
      </dgm:prSet>
      <dgm:spPr/>
    </dgm:pt>
  </dgm:ptLst>
  <dgm:cxnLst>
    <dgm:cxn modelId="{47004319-97D9-484B-945D-3C2ADEF8A400}"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65339161-6F5C-40F6-8508-98177FB3A248}" type="presOf" srcId="{F168D0D7-DD15-4F69-8DEA-3E59459CE995}" destId="{5C44AA69-D049-4B71-AE2C-A2059F01FF6F}" srcOrd="0" destOrd="0" presId="urn:microsoft.com/office/officeart/2005/8/layout/vList2"/>
    <dgm:cxn modelId="{0A7EF2CF-5662-402E-97D6-72385E9FB6A0}"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10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Unterricht - Angebote und Organisation </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73634" custLinFactNeighborX="733" custLinFactNeighborY="134">
        <dgm:presLayoutVars>
          <dgm:chMax val="0"/>
          <dgm:bulletEnabled val="1"/>
        </dgm:presLayoutVars>
      </dgm:prSet>
      <dgm:spPr/>
    </dgm:pt>
  </dgm:ptLst>
  <dgm:cxnLst>
    <dgm:cxn modelId="{4B869A01-B5E0-432E-AAA7-155C8C97A206}"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7444DB3D-9E84-4078-83F0-8C1736F6DF85}" type="presOf" srcId="{535198FA-1CD5-4CD7-892B-0AFAE5FAC363}" destId="{7328831C-A7AC-48C3-B011-46774979AC11}" srcOrd="0" destOrd="0" presId="urn:microsoft.com/office/officeart/2005/8/layout/vList2"/>
    <dgm:cxn modelId="{5A60DA1C-1AC0-4A62-BB44-44EAB541D01C}"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57" minVer="http://schemas.openxmlformats.org/drawingml/2006/diagram"/>
    </a:ext>
    <a:ext uri="{C62137D5-CB1D-491B-B009-E17868A290BF}">
      <dgm14:recolorImg xmlns:dgm14="http://schemas.microsoft.com/office/drawing/2010/diagram" val="1"/>
    </a:ext>
  </dgm:extLst>
</dgm:dataModel>
</file>

<file path=ppt/diagrams/data101.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Vernetzung im Stadtteil, Kooperationspartner</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67292" custLinFactNeighborY="-794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929E4876-312E-4D91-BB1B-A5E2C65F5830}" type="presOf" srcId="{535198FA-1CD5-4CD7-892B-0AFAE5FAC363}" destId="{7328831C-A7AC-48C3-B011-46774979AC11}" srcOrd="0" destOrd="0" presId="urn:microsoft.com/office/officeart/2005/8/layout/vList2"/>
    <dgm:cxn modelId="{C754F4A1-1779-4C37-8E76-1DB1EA9B35F4}" type="presOf" srcId="{F168D0D7-DD15-4F69-8DEA-3E59459CE995}" destId="{5C44AA69-D049-4B71-AE2C-A2059F01FF6F}" srcOrd="0" destOrd="0" presId="urn:microsoft.com/office/officeart/2005/8/layout/vList2"/>
    <dgm:cxn modelId="{37B57F99-D52A-486B-86EB-1D85A991D085}"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62" minVer="http://schemas.openxmlformats.org/drawingml/2006/diagram"/>
    </a:ext>
    <a:ext uri="{C62137D5-CB1D-491B-B009-E17868A290BF}">
      <dgm14:recolorImg xmlns:dgm14="http://schemas.microsoft.com/office/drawing/2010/diagram" val="1"/>
    </a:ext>
  </dgm:extLst>
</dgm:dataModel>
</file>

<file path=ppt/diagrams/data102.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Fördern und Fordern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X="372" custLinFactNeighborY="-23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3BA47AAC-E335-42AB-A04F-BC577F1F1B3E}" type="presOf" srcId="{535198FA-1CD5-4CD7-892B-0AFAE5FAC363}" destId="{7328831C-A7AC-48C3-B011-46774979AC11}" srcOrd="0" destOrd="0" presId="urn:microsoft.com/office/officeart/2005/8/layout/vList2"/>
    <dgm:cxn modelId="{1B1903BF-BBEC-480C-AE5D-CB938669FA34}" type="presOf" srcId="{F168D0D7-DD15-4F69-8DEA-3E59459CE995}" destId="{5C44AA69-D049-4B71-AE2C-A2059F01FF6F}" srcOrd="0" destOrd="0" presId="urn:microsoft.com/office/officeart/2005/8/layout/vList2"/>
    <dgm:cxn modelId="{87780276-3723-4C07-976E-0FA86312297B}"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67" minVer="http://schemas.openxmlformats.org/drawingml/2006/diagram"/>
    </a:ext>
    <a:ext uri="{C62137D5-CB1D-491B-B009-E17868A290BF}">
      <dgm14:recolorImg xmlns:dgm14="http://schemas.microsoft.com/office/drawing/2010/diagram" val="1"/>
    </a:ext>
  </dgm:extLst>
</dgm:dataModel>
</file>

<file path=ppt/diagrams/data103.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Gesprächskultur (Lehrkräfte - </a:t>
          </a:r>
          <a:r>
            <a:rPr lang="de-DE" sz="1500" dirty="0" err="1">
              <a:solidFill>
                <a:schemeClr val="bg1"/>
              </a:solidFill>
            </a:rPr>
            <a:t>Schüler:innen</a:t>
          </a:r>
          <a:r>
            <a:rPr lang="de-DE" sz="1500" dirty="0">
              <a:solidFill>
                <a:schemeClr val="bg1"/>
              </a:solidFill>
            </a:rPr>
            <a:t> - Eltern)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22595" custLinFactNeighborX="1331"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43573643-BB9E-42D9-B4A0-86FD1BBC0920}" type="presOf" srcId="{F168D0D7-DD15-4F69-8DEA-3E59459CE995}" destId="{5C44AA69-D049-4B71-AE2C-A2059F01FF6F}" srcOrd="0" destOrd="0" presId="urn:microsoft.com/office/officeart/2005/8/layout/vList2"/>
    <dgm:cxn modelId="{E9DF0883-77D2-4A45-818A-1C4F7614F95C}" type="presOf" srcId="{535198FA-1CD5-4CD7-892B-0AFAE5FAC363}" destId="{7328831C-A7AC-48C3-B011-46774979AC11}" srcOrd="0" destOrd="0" presId="urn:microsoft.com/office/officeart/2005/8/layout/vList2"/>
    <dgm:cxn modelId="{912D871A-07D6-49B9-97F4-9387F61FE02B}"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73" minVer="http://schemas.openxmlformats.org/drawingml/2006/diagram"/>
    </a:ext>
    <a:ext uri="{C62137D5-CB1D-491B-B009-E17868A290BF}">
      <dgm14:recolorImg xmlns:dgm14="http://schemas.microsoft.com/office/drawing/2010/diagram" val="1"/>
    </a:ext>
  </dgm:extLst>
</dgm:dataModel>
</file>

<file path=ppt/diagrams/data10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Gesprächskultur (Lehrerkräfte - </a:t>
          </a:r>
          <a:r>
            <a:rPr lang="de-DE" sz="1500" dirty="0" err="1">
              <a:solidFill>
                <a:schemeClr val="bg1"/>
              </a:solidFill>
            </a:rPr>
            <a:t>Schüler:innen</a:t>
          </a:r>
          <a:r>
            <a:rPr lang="de-DE" sz="1500" dirty="0">
              <a:solidFill>
                <a:schemeClr val="bg1"/>
              </a:solidFill>
            </a:rPr>
            <a:t> - Eltern)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22595" custLinFactNeighborX="1331"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AADF3FCE-04BC-409B-AC79-D0E176BAA11D}" type="presOf" srcId="{535198FA-1CD5-4CD7-892B-0AFAE5FAC363}" destId="{7328831C-A7AC-48C3-B011-46774979AC11}" srcOrd="0" destOrd="0" presId="urn:microsoft.com/office/officeart/2005/8/layout/vList2"/>
    <dgm:cxn modelId="{96210AFC-4869-459A-B3B1-68B5BF05E702}" type="presOf" srcId="{F168D0D7-DD15-4F69-8DEA-3E59459CE995}" destId="{5C44AA69-D049-4B71-AE2C-A2059F01FF6F}" srcOrd="0" destOrd="0" presId="urn:microsoft.com/office/officeart/2005/8/layout/vList2"/>
    <dgm:cxn modelId="{37A84DF2-1B94-42BA-A3E9-FB47F7DF5D01}"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a:ext uri="{C62137D5-CB1D-491B-B009-E17868A290BF}">
      <dgm14:recolorImg xmlns:dgm14="http://schemas.microsoft.com/office/drawing/2010/diagram" val="1"/>
    </a:ext>
  </dgm:extLst>
</dgm:dataModel>
</file>

<file path=ppt/diagrams/data10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Höhepunkte im Schulleben </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Ang="0" custLinFactY="-100000" custLinFactNeighborX="-35670" custLinFactNeighborY="-185762">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5FD4DF37-AEF5-4B8F-9DF6-7083E36BE45D}" type="presOf" srcId="{535198FA-1CD5-4CD7-892B-0AFAE5FAC363}" destId="{7328831C-A7AC-48C3-B011-46774979AC11}" srcOrd="0" destOrd="0" presId="urn:microsoft.com/office/officeart/2005/8/layout/vList2"/>
    <dgm:cxn modelId="{9A92F146-E4A9-4516-82FD-00E65E79421E}" type="presOf" srcId="{F168D0D7-DD15-4F69-8DEA-3E59459CE995}" destId="{5C44AA69-D049-4B71-AE2C-A2059F01FF6F}" srcOrd="0" destOrd="0" presId="urn:microsoft.com/office/officeart/2005/8/layout/vList2"/>
    <dgm:cxn modelId="{3CC990BC-1C1C-43A5-8EC1-19640DED7AD0}"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a:ext uri="{C62137D5-CB1D-491B-B009-E17868A290BF}">
      <dgm14:recolorImg xmlns:dgm14="http://schemas.microsoft.com/office/drawing/2010/diagram" val="1"/>
    </a:ext>
  </dgm:extLst>
</dgm:dataModel>
</file>

<file path=ppt/diagrams/data106.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Vernetzung im Stadtteil, Kooperationspartner</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67292" custLinFactNeighborY="-794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359F42C9-1B6B-4434-BB4D-8E0A88E2C847}" type="presOf" srcId="{F168D0D7-DD15-4F69-8DEA-3E59459CE995}" destId="{5C44AA69-D049-4B71-AE2C-A2059F01FF6F}" srcOrd="0" destOrd="0" presId="urn:microsoft.com/office/officeart/2005/8/layout/vList2"/>
    <dgm:cxn modelId="{A180FBCF-09D7-42EC-BEF0-4B4834455C48}" type="presOf" srcId="{535198FA-1CD5-4CD7-892B-0AFAE5FAC363}" destId="{7328831C-A7AC-48C3-B011-46774979AC11}" srcOrd="0" destOrd="0" presId="urn:microsoft.com/office/officeart/2005/8/layout/vList2"/>
    <dgm:cxn modelId="{E4E32AC3-0AE6-4F96-B27A-8F431D5B76FB}"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a:ext uri="{C62137D5-CB1D-491B-B009-E17868A290BF}">
      <dgm14:recolorImg xmlns:dgm14="http://schemas.microsoft.com/office/drawing/2010/diagram" val="1"/>
    </a:ext>
  </dgm:extLst>
</dgm:dataModel>
</file>

<file path=ppt/diagrams/data107.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Fördern und Fordern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X="372" custLinFactNeighborY="-23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D5CDEB84-76AC-438D-A549-88C98D681394}" type="presOf" srcId="{535198FA-1CD5-4CD7-892B-0AFAE5FAC363}" destId="{7328831C-A7AC-48C3-B011-46774979AC11}" srcOrd="0" destOrd="0" presId="urn:microsoft.com/office/officeart/2005/8/layout/vList2"/>
    <dgm:cxn modelId="{FF7F3D8C-90BA-48D8-9A35-AD8E70D9831F}" type="presOf" srcId="{F168D0D7-DD15-4F69-8DEA-3E59459CE995}" destId="{5C44AA69-D049-4B71-AE2C-A2059F01FF6F}" srcOrd="0" destOrd="0" presId="urn:microsoft.com/office/officeart/2005/8/layout/vList2"/>
    <dgm:cxn modelId="{45BE4480-447E-45DC-8DFC-0027102FB46F}"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37" minVer="http://schemas.openxmlformats.org/drawingml/2006/diagram"/>
    </a:ext>
    <a:ext uri="{C62137D5-CB1D-491B-B009-E17868A290BF}">
      <dgm14:recolorImg xmlns:dgm14="http://schemas.microsoft.com/office/drawing/2010/diagram" val="1"/>
    </a:ext>
  </dgm:extLst>
</dgm:dataModel>
</file>

<file path=ppt/diagrams/data10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Ganztagsschule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X="-48989" custLinFactNeighborX="-100000" custLinFactNeighborY="23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C6DAFB57-EFAE-4C45-88C0-559642DC8349}" type="presOf" srcId="{535198FA-1CD5-4CD7-892B-0AFAE5FAC363}" destId="{7328831C-A7AC-48C3-B011-46774979AC11}" srcOrd="0" destOrd="0" presId="urn:microsoft.com/office/officeart/2005/8/layout/vList2"/>
    <dgm:cxn modelId="{710A49E4-8757-4C44-82FF-3E515CACAF99}" type="presOf" srcId="{F168D0D7-DD15-4F69-8DEA-3E59459CE995}" destId="{5C44AA69-D049-4B71-AE2C-A2059F01FF6F}" srcOrd="0" destOrd="0" presId="urn:microsoft.com/office/officeart/2005/8/layout/vList2"/>
    <dgm:cxn modelId="{0B5E2BCD-5D39-4BD4-A36E-99C921226FB3}"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42" minVer="http://schemas.openxmlformats.org/drawingml/2006/diagram"/>
    </a:ext>
    <a:ext uri="{C62137D5-CB1D-491B-B009-E17868A290BF}">
      <dgm14:recolorImg xmlns:dgm14="http://schemas.microsoft.com/office/drawing/2010/diagram" val="1"/>
    </a:ext>
  </dgm:extLst>
</dgm:dataModel>
</file>

<file path=ppt/diagrams/data10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Unterricht - Angebote und Organisation </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73634" custLinFactNeighborX="733" custLinFactNeighborY="134">
        <dgm:presLayoutVars>
          <dgm:chMax val="0"/>
          <dgm:bulletEnabled val="1"/>
        </dgm:presLayoutVars>
      </dgm:prSet>
      <dgm:spPr/>
    </dgm:pt>
  </dgm:ptLst>
  <dgm:cxnLst>
    <dgm:cxn modelId="{81BCDB00-C4AE-4C1E-AC80-10723E83B42E}"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45D1A33C-A45D-49D3-8FE5-27077BCFC831}" type="presOf" srcId="{F168D0D7-DD15-4F69-8DEA-3E59459CE995}" destId="{5C44AA69-D049-4B71-AE2C-A2059F01FF6F}" srcOrd="0" destOrd="0" presId="urn:microsoft.com/office/officeart/2005/8/layout/vList2"/>
    <dgm:cxn modelId="{AF5BF8DA-0F13-4BE9-868F-04EDDCA711D2}"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4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alle Abschlüsse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X="2735" custLinFactNeighborY="-23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818E6FC8-8A03-4951-BC42-3BAD42A1210E}" type="presOf" srcId="{535198FA-1CD5-4CD7-892B-0AFAE5FAC363}" destId="{7328831C-A7AC-48C3-B011-46774979AC11}" srcOrd="0" destOrd="0" presId="urn:microsoft.com/office/officeart/2005/8/layout/vList2"/>
    <dgm:cxn modelId="{74F9EBE3-89E3-4A6C-A468-DF933C5D0251}" type="presOf" srcId="{F168D0D7-DD15-4F69-8DEA-3E59459CE995}" destId="{5C44AA69-D049-4B71-AE2C-A2059F01FF6F}" srcOrd="0" destOrd="0" presId="urn:microsoft.com/office/officeart/2005/8/layout/vList2"/>
    <dgm:cxn modelId="{13C11B9B-3B1D-4887-950F-33AB033DBC36}"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19" minVer="http://schemas.openxmlformats.org/drawingml/2006/diagram"/>
    </a:ext>
    <a:ext uri="{C62137D5-CB1D-491B-B009-E17868A290BF}">
      <dgm14:recolorImg xmlns:dgm14="http://schemas.microsoft.com/office/drawing/2010/diagram" val="1"/>
    </a:ext>
  </dgm:extLst>
</dgm:dataModel>
</file>

<file path=ppt/diagrams/data11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Was macht diese Schule so besonders? Warum ist es schön, hier zu lernen oder zu arbeiten?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75996" custLinFactY="-100000" custLinFactNeighborY="-10665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F714A73E-FE24-46E0-AD82-5394E89C091E}" type="presOf" srcId="{535198FA-1CD5-4CD7-892B-0AFAE5FAC363}" destId="{7328831C-A7AC-48C3-B011-46774979AC11}" srcOrd="0" destOrd="0" presId="urn:microsoft.com/office/officeart/2005/8/layout/vList2"/>
    <dgm:cxn modelId="{455EC996-373B-4834-9E97-10156A5C7BC8}" type="presOf" srcId="{F168D0D7-DD15-4F69-8DEA-3E59459CE995}" destId="{5C44AA69-D049-4B71-AE2C-A2059F01FF6F}" srcOrd="0" destOrd="0" presId="urn:microsoft.com/office/officeart/2005/8/layout/vList2"/>
    <dgm:cxn modelId="{33A8BABC-95DB-4949-874C-6A1CDABE053F}"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53" minVer="http://schemas.openxmlformats.org/drawingml/2006/diagram"/>
    </a:ext>
    <a:ext uri="{C62137D5-CB1D-491B-B009-E17868A290BF}">
      <dgm14:recolorImg xmlns:dgm14="http://schemas.microsoft.com/office/drawing/2010/diagram" val="1"/>
    </a:ext>
  </dgm:extLst>
</dgm:dataModel>
</file>

<file path=ppt/diagrams/data111.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Gibt es regelmäßig wiederkehrende Höhepunkte im Schuljahr (z.B. Projektwochen)?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66320" custLinFactY="100000" custLinFactNeighborX="-469" custLinFactNeighborY="12417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52422F62-FC43-4DF7-8071-8DC9478D5DE7}" type="presOf" srcId="{535198FA-1CD5-4CD7-892B-0AFAE5FAC363}" destId="{7328831C-A7AC-48C3-B011-46774979AC11}" srcOrd="0" destOrd="0" presId="urn:microsoft.com/office/officeart/2005/8/layout/vList2"/>
    <dgm:cxn modelId="{E7FB58C5-3CC6-4542-8B37-4A01C6F8F9AC}" type="presOf" srcId="{F168D0D7-DD15-4F69-8DEA-3E59459CE995}" destId="{5C44AA69-D049-4B71-AE2C-A2059F01FF6F}" srcOrd="0" destOrd="0" presId="urn:microsoft.com/office/officeart/2005/8/layout/vList2"/>
    <dgm:cxn modelId="{4A372208-F58F-4DC1-813C-E53A6BDA9D95}"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58" minVer="http://schemas.openxmlformats.org/drawingml/2006/diagram"/>
    </a:ext>
    <a:ext uri="{C62137D5-CB1D-491B-B009-E17868A290BF}">
      <dgm14:recolorImg xmlns:dgm14="http://schemas.microsoft.com/office/drawing/2010/diagram" val="1"/>
    </a:ext>
  </dgm:extLst>
</dgm:dataModel>
</file>

<file path=ppt/diagrams/data112.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Gibt es Programme, die das Miteinander der </a:t>
          </a:r>
          <a:r>
            <a:rPr lang="de-DE" sz="1500" dirty="0" err="1">
              <a:solidFill>
                <a:schemeClr val="bg1"/>
              </a:solidFill>
            </a:rPr>
            <a:t>Schüler:innen</a:t>
          </a:r>
          <a:r>
            <a:rPr lang="de-DE" sz="1500" dirty="0">
              <a:solidFill>
                <a:schemeClr val="bg1"/>
              </a:solidFill>
            </a:rPr>
            <a:t> stärken (Patenschaften, Streitschlichter etc.)</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75996" custLinFactY="65156" custLinFactNeighborY="100000">
        <dgm:presLayoutVars>
          <dgm:chMax val="0"/>
          <dgm:bulletEnabled val="1"/>
        </dgm:presLayoutVars>
      </dgm:prSet>
      <dgm:spPr/>
    </dgm:pt>
  </dgm:ptLst>
  <dgm:cxnLst>
    <dgm:cxn modelId="{51339E02-23F9-4CEF-A42C-4B182BB9766C}"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B0A814A7-AC31-402D-B6EE-2A2D81D9F3EA}" type="presOf" srcId="{535198FA-1CD5-4CD7-892B-0AFAE5FAC363}" destId="{7328831C-A7AC-48C3-B011-46774979AC11}" srcOrd="0" destOrd="0" presId="urn:microsoft.com/office/officeart/2005/8/layout/vList2"/>
    <dgm:cxn modelId="{76A0DA54-8C1A-4D1A-9420-B9FA82146A1E}"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63" minVer="http://schemas.openxmlformats.org/drawingml/2006/diagram"/>
    </a:ext>
    <a:ext uri="{C62137D5-CB1D-491B-B009-E17868A290BF}">
      <dgm14:recolorImg xmlns:dgm14="http://schemas.microsoft.com/office/drawing/2010/diagram" val="1"/>
    </a:ext>
  </dgm:extLst>
</dgm:dataModel>
</file>

<file path=ppt/diagrams/data113.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Wie erleichtert die Schule das Ankommen in der Schule und fördert die neue Klassengemeinschaft?</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66320" custLinFactNeighborX="744" custLinFactNeighborY="-10977">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484DCB48-4183-4703-8387-26E463ADC370}" type="presOf" srcId="{535198FA-1CD5-4CD7-892B-0AFAE5FAC363}" destId="{7328831C-A7AC-48C3-B011-46774979AC11}" srcOrd="0" destOrd="0" presId="urn:microsoft.com/office/officeart/2005/8/layout/vList2"/>
    <dgm:cxn modelId="{CB229DCB-712E-43FD-A15A-BBEE8A7ACFF1}" type="presOf" srcId="{F168D0D7-DD15-4F69-8DEA-3E59459CE995}" destId="{5C44AA69-D049-4B71-AE2C-A2059F01FF6F}" srcOrd="0" destOrd="0" presId="urn:microsoft.com/office/officeart/2005/8/layout/vList2"/>
    <dgm:cxn modelId="{53962887-A42C-4446-807F-4A2753E590EE}"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68" minVer="http://schemas.openxmlformats.org/drawingml/2006/diagram"/>
    </a:ext>
    <a:ext uri="{C62137D5-CB1D-491B-B009-E17868A290BF}">
      <dgm14:recolorImg xmlns:dgm14="http://schemas.microsoft.com/office/drawing/2010/diagram" val="1"/>
    </a:ext>
  </dgm:extLst>
</dgm:dataModel>
</file>

<file path=ppt/diagrams/data11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Worauf legt die Schule besonderen Wert im Kontakt mit den </a:t>
          </a:r>
          <a:r>
            <a:rPr lang="de-DE" sz="1500" dirty="0" err="1">
              <a:solidFill>
                <a:schemeClr val="bg1"/>
              </a:solidFill>
            </a:rPr>
            <a:t>Schüler:innen</a:t>
          </a:r>
          <a:r>
            <a:rPr lang="de-DE" sz="1500" dirty="0">
              <a:solidFill>
                <a:schemeClr val="bg1"/>
              </a:solidFill>
            </a:rPr>
            <a:t> und deren Eltern?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75996" custLinFactY="65156" custLinFactNeighborY="100000">
        <dgm:presLayoutVars>
          <dgm:chMax val="0"/>
          <dgm:bulletEnabled val="1"/>
        </dgm:presLayoutVars>
      </dgm:prSet>
      <dgm:spPr/>
    </dgm:pt>
  </dgm:ptLst>
  <dgm:cxnLst>
    <dgm:cxn modelId="{227FB10C-940D-4ED7-AAD1-76D89F09F491}"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586B213C-A04F-4712-9E5D-11E4237313B6}" type="presOf" srcId="{F168D0D7-DD15-4F69-8DEA-3E59459CE995}" destId="{5C44AA69-D049-4B71-AE2C-A2059F01FF6F}" srcOrd="0" destOrd="0" presId="urn:microsoft.com/office/officeart/2005/8/layout/vList2"/>
    <dgm:cxn modelId="{A38EEA51-67CA-452F-B46E-7D553917511E}"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73" minVer="http://schemas.openxmlformats.org/drawingml/2006/diagram"/>
    </a:ext>
    <a:ext uri="{C62137D5-CB1D-491B-B009-E17868A290BF}">
      <dgm14:recolorImg xmlns:dgm14="http://schemas.microsoft.com/office/drawing/2010/diagram" val="1"/>
    </a:ext>
  </dgm:extLst>
</dgm:dataModel>
</file>

<file path=ppt/diagrams/data11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Welche Angebote für besonders leistungsfähige oder begabte </a:t>
          </a:r>
          <a:r>
            <a:rPr lang="de-DE" sz="1500" dirty="0" err="1">
              <a:solidFill>
                <a:schemeClr val="bg1"/>
              </a:solidFill>
            </a:rPr>
            <a:t>Schüler:innen</a:t>
          </a:r>
          <a:r>
            <a:rPr lang="de-DE" sz="1500" dirty="0">
              <a:solidFill>
                <a:schemeClr val="bg1"/>
              </a:solidFill>
            </a:rPr>
            <a:t> gibt es?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75996" custLinFactY="65156"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E1ECDF51-7B04-4EBD-A118-99BC99BA5D1A}" type="presOf" srcId="{F168D0D7-DD15-4F69-8DEA-3E59459CE995}" destId="{5C44AA69-D049-4B71-AE2C-A2059F01FF6F}" srcOrd="0" destOrd="0" presId="urn:microsoft.com/office/officeart/2005/8/layout/vList2"/>
    <dgm:cxn modelId="{F216E3D0-6F62-4B12-A75E-671824CD98C9}" type="presOf" srcId="{535198FA-1CD5-4CD7-892B-0AFAE5FAC363}" destId="{7328831C-A7AC-48C3-B011-46774979AC11}" srcOrd="0" destOrd="0" presId="urn:microsoft.com/office/officeart/2005/8/layout/vList2"/>
    <dgm:cxn modelId="{38603E03-169A-423B-8549-B170EDC1AD8F}"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78" minVer="http://schemas.openxmlformats.org/drawingml/2006/diagram"/>
    </a:ext>
    <a:ext uri="{C62137D5-CB1D-491B-B009-E17868A290BF}">
      <dgm14:recolorImg xmlns:dgm14="http://schemas.microsoft.com/office/drawing/2010/diagram" val="1"/>
    </a:ext>
  </dgm:extLst>
</dgm:dataModel>
</file>

<file path=ppt/diagrams/data116.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Welche Angebote für </a:t>
          </a:r>
          <a:r>
            <a:rPr lang="de-DE" sz="1500" dirty="0" err="1">
              <a:solidFill>
                <a:schemeClr val="bg1"/>
              </a:solidFill>
            </a:rPr>
            <a:t>Schüler:innen</a:t>
          </a:r>
          <a:r>
            <a:rPr lang="de-DE" sz="1500" dirty="0">
              <a:solidFill>
                <a:schemeClr val="bg1"/>
              </a:solidFill>
            </a:rPr>
            <a:t> mit Lernschwierigkeiten gibt es?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75996" custLinFactNeighborX="-401" custLinFactNeighborY="227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F438C365-A530-4D57-8882-807F8B361AA7}" type="presOf" srcId="{F168D0D7-DD15-4F69-8DEA-3E59459CE995}" destId="{5C44AA69-D049-4B71-AE2C-A2059F01FF6F}" srcOrd="0" destOrd="0" presId="urn:microsoft.com/office/officeart/2005/8/layout/vList2"/>
    <dgm:cxn modelId="{C723028C-EAF5-4138-87F5-990BB2CA531F}" type="presOf" srcId="{535198FA-1CD5-4CD7-892B-0AFAE5FAC363}" destId="{7328831C-A7AC-48C3-B011-46774979AC11}" srcOrd="0" destOrd="0" presId="urn:microsoft.com/office/officeart/2005/8/layout/vList2"/>
    <dgm:cxn modelId="{0FB6D134-398F-427A-9481-132E6E81E470}"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83" minVer="http://schemas.openxmlformats.org/drawingml/2006/diagram"/>
    </a:ext>
    <a:ext uri="{C62137D5-CB1D-491B-B009-E17868A290BF}">
      <dgm14:recolorImg xmlns:dgm14="http://schemas.microsoft.com/office/drawing/2010/diagram" val="1"/>
    </a:ext>
  </dgm:extLst>
</dgm:dataModel>
</file>

<file path=ppt/diagrams/data117.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Welche Kurse gibt es im Ganztag?</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75996" custLinFactY="-100000" custLinFactNeighborX="3320" custLinFactNeighborY="-17547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D6F842F9-44F0-428F-B015-04B13B9B8588}" type="presOf" srcId="{535198FA-1CD5-4CD7-892B-0AFAE5FAC363}" destId="{7328831C-A7AC-48C3-B011-46774979AC11}" srcOrd="0" destOrd="0" presId="urn:microsoft.com/office/officeart/2005/8/layout/vList2"/>
    <dgm:cxn modelId="{0FD291FC-5AB0-419A-960A-F47511C54922}" type="presOf" srcId="{F168D0D7-DD15-4F69-8DEA-3E59459CE995}" destId="{5C44AA69-D049-4B71-AE2C-A2059F01FF6F}" srcOrd="0" destOrd="0" presId="urn:microsoft.com/office/officeart/2005/8/layout/vList2"/>
    <dgm:cxn modelId="{51B86388-3939-48AF-9D71-76DC44825FB3}"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88" minVer="http://schemas.openxmlformats.org/drawingml/2006/diagram"/>
    </a:ext>
    <a:ext uri="{C62137D5-CB1D-491B-B009-E17868A290BF}">
      <dgm14:recolorImg xmlns:dgm14="http://schemas.microsoft.com/office/drawing/2010/diagram" val="1"/>
    </a:ext>
  </dgm:extLst>
</dgm:dataModel>
</file>

<file path=ppt/diagrams/data11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Wie viele Unterrichtsstunden pro Woche gibt es?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66320" custLinFactY="400000" custLinFactNeighborX="-3685" custLinFactNeighborY="452157">
        <dgm:presLayoutVars>
          <dgm:chMax val="0"/>
          <dgm:bulletEnabled val="1"/>
        </dgm:presLayoutVars>
      </dgm:prSet>
      <dgm:spPr/>
    </dgm:pt>
  </dgm:ptLst>
  <dgm:cxnLst>
    <dgm:cxn modelId="{F6B88429-C31B-4D32-9F29-5314C9B765DA}"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F1EE0562-E67F-47D4-9AC8-165CFB1DA8AF}" type="presOf" srcId="{535198FA-1CD5-4CD7-892B-0AFAE5FAC363}" destId="{7328831C-A7AC-48C3-B011-46774979AC11}" srcOrd="0" destOrd="0" presId="urn:microsoft.com/office/officeart/2005/8/layout/vList2"/>
    <dgm:cxn modelId="{793567F1-ECA6-4B36-9B2C-B46D053A6D56}"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93" minVer="http://schemas.openxmlformats.org/drawingml/2006/diagram"/>
    </a:ext>
    <a:ext uri="{C62137D5-CB1D-491B-B009-E17868A290BF}">
      <dgm14:recolorImg xmlns:dgm14="http://schemas.microsoft.com/office/drawing/2010/diagram" val="1"/>
    </a:ext>
  </dgm:extLst>
</dgm:dataModel>
</file>

<file path=ppt/diagrams/data11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Haben Sie noch Fragen an uns?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75996" custLinFactNeighborX="1235" custLinFactNeighborY="86">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059B6275-1CFC-41A2-AE9E-D5FFF34DAB2E}" type="presOf" srcId="{F168D0D7-DD15-4F69-8DEA-3E59459CE995}" destId="{5C44AA69-D049-4B71-AE2C-A2059F01FF6F}" srcOrd="0" destOrd="0" presId="urn:microsoft.com/office/officeart/2005/8/layout/vList2"/>
    <dgm:cxn modelId="{0648C8F1-152B-4554-89BB-F43F01311323}" type="presOf" srcId="{535198FA-1CD5-4CD7-892B-0AFAE5FAC363}" destId="{7328831C-A7AC-48C3-B011-46774979AC11}" srcOrd="0" destOrd="0" presId="urn:microsoft.com/office/officeart/2005/8/layout/vList2"/>
    <dgm:cxn modelId="{B31779A4-9671-428A-BDB9-63BDC5017D1E}"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98"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Förderung besonderer Begabungen und handwerklicher, technischer, musischer und künstlerischer Fähigkeiten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73634" custLinFactY="-124057" custLinFactNeighborX="2046" custLinFactNeighborY="-2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51B476E5-5B39-4D9C-8EFF-6E0E6419F5BF}" type="presOf" srcId="{F168D0D7-DD15-4F69-8DEA-3E59459CE995}" destId="{5C44AA69-D049-4B71-AE2C-A2059F01FF6F}" srcOrd="0" destOrd="0" presId="urn:microsoft.com/office/officeart/2005/8/layout/vList2"/>
    <dgm:cxn modelId="{DFB91CF9-BB35-4575-B2FF-F8117C5A35D3}" type="presOf" srcId="{535198FA-1CD5-4CD7-892B-0AFAE5FAC363}" destId="{7328831C-A7AC-48C3-B011-46774979AC11}" srcOrd="0" destOrd="0" presId="urn:microsoft.com/office/officeart/2005/8/layout/vList2"/>
    <dgm:cxn modelId="{BEF7CAB8-70EB-4244-94C2-9588A5F66207}"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24" minVer="http://schemas.openxmlformats.org/drawingml/2006/diagram"/>
    </a:ext>
    <a:ext uri="{C62137D5-CB1D-491B-B009-E17868A290BF}">
      <dgm14:recolorImg xmlns:dgm14="http://schemas.microsoft.com/office/drawing/2010/diagram" val="1"/>
    </a:ext>
  </dgm:extLst>
</dgm:dataModel>
</file>

<file path=ppt/diagrams/data12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1"/>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Haben Sie noch Fragen an uns?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75996" custLinFactNeighborY="-1746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F2000B6E-74AB-4DBF-8AF7-ABF78B25E627}" type="presOf" srcId="{535198FA-1CD5-4CD7-892B-0AFAE5FAC363}" destId="{7328831C-A7AC-48C3-B011-46774979AC11}" srcOrd="0" destOrd="0" presId="urn:microsoft.com/office/officeart/2005/8/layout/vList2"/>
    <dgm:cxn modelId="{AF1ECA9F-B097-4283-B762-222A702FC235}" type="presOf" srcId="{F168D0D7-DD15-4F69-8DEA-3E59459CE995}" destId="{5C44AA69-D049-4B71-AE2C-A2059F01FF6F}" srcOrd="0" destOrd="0" presId="urn:microsoft.com/office/officeart/2005/8/layout/vList2"/>
    <dgm:cxn modelId="{073FC83A-F927-4FFD-A759-D90F3DFFE729}"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gemeinsames Lernen auf unterschiedlichen Anforderungsniveaus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05598" custLinFactNeighborY="-22184">
        <dgm:presLayoutVars>
          <dgm:chMax val="0"/>
          <dgm:bulletEnabled val="1"/>
        </dgm:presLayoutVars>
      </dgm:prSet>
      <dgm:spPr/>
    </dgm:pt>
  </dgm:ptLst>
  <dgm:cxnLst>
    <dgm:cxn modelId="{62484020-AA56-4410-97F8-976545E85725}"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E9E40274-A687-47A8-BCBC-B7C9C5243A84}" type="presOf" srcId="{F168D0D7-DD15-4F69-8DEA-3E59459CE995}" destId="{5C44AA69-D049-4B71-AE2C-A2059F01FF6F}" srcOrd="0" destOrd="0" presId="urn:microsoft.com/office/officeart/2005/8/layout/vList2"/>
    <dgm:cxn modelId="{1DE83341-FB3D-4720-8855-E1FDB7E072D1}"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29"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individuelle Begleitung zum höchstmöglichen Schulabschluss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X="372" custLinFactNeighborY="-239">
        <dgm:presLayoutVars>
          <dgm:chMax val="0"/>
          <dgm:bulletEnabled val="1"/>
        </dgm:presLayoutVars>
      </dgm:prSet>
      <dgm:spPr/>
    </dgm:pt>
  </dgm:ptLst>
  <dgm:cxnLst>
    <dgm:cxn modelId="{D4AAB00B-B75F-4E62-ACC5-8E0A6958A4E1}" type="presOf" srcId="{F168D0D7-DD15-4F69-8DEA-3E59459CE995}" destId="{5C44AA69-D049-4B71-AE2C-A2059F01FF6F}" srcOrd="0" destOrd="0" presId="urn:microsoft.com/office/officeart/2005/8/layout/vList2"/>
    <dgm:cxn modelId="{ACC33218-EC4E-4C24-89F6-54BE9B1B861C}"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DA6B1C27-4AED-478E-9A71-FE300F13FAF8}"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34"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effectLst/>
            </a:rPr>
            <a:t>flexibler Einstieg in die 2. Fremdsprache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Ang="0" custScaleY="105598" custLinFactY="-100000" custLinFactNeighborX="-35670" custLinFactNeighborY="-185762">
        <dgm:presLayoutVars>
          <dgm:chMax val="0"/>
          <dgm:bulletEnabled val="1"/>
        </dgm:presLayoutVars>
      </dgm:prSet>
      <dgm:spPr/>
    </dgm:pt>
  </dgm:ptLst>
  <dgm:cxnLst>
    <dgm:cxn modelId="{F6D7581D-EAB1-4F42-943A-989A0B983CAB}"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384A58A7-4BDD-4FA3-A984-43D24329767C}" type="presOf" srcId="{535198FA-1CD5-4CD7-892B-0AFAE5FAC363}" destId="{7328831C-A7AC-48C3-B011-46774979AC11}" srcOrd="0" destOrd="0" presId="urn:microsoft.com/office/officeart/2005/8/layout/vList2"/>
    <dgm:cxn modelId="{B0B9E4F0-8B33-43ED-AC90-93F21D5A1E39}"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39"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535198FA-1CD5-4CD7-892B-0AFAE5FAC363}" type="doc">
      <dgm:prSet loTypeId="urn:microsoft.com/office/officeart/2008/layout/CircularPictureCallout" loCatId="picture"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dgm:t>
        <a:bodyPr/>
        <a:lstStyle/>
        <a:p>
          <a:pPr rtl="0"/>
          <a:r>
            <a:rPr lang="de-DE" sz="1500" dirty="0">
              <a:solidFill>
                <a:schemeClr val="bg1"/>
              </a:solidFill>
            </a:rPr>
            <a:t>Vielfalt der Lern- </a:t>
          </a:r>
          <a:br>
            <a:rPr lang="de-DE" sz="1500" dirty="0">
              <a:solidFill>
                <a:schemeClr val="bg1"/>
              </a:solidFill>
            </a:rPr>
          </a:br>
          <a:r>
            <a:rPr lang="de-DE" sz="1500" dirty="0">
              <a:solidFill>
                <a:schemeClr val="bg1"/>
              </a:solidFill>
            </a:rPr>
            <a:t>und Arbeitsformen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a:solidFill>
          <a:srgbClr val="F4950A"/>
        </a:solidFill>
        <a:ln>
          <a:solidFill>
            <a:schemeClr val="accent6">
              <a:lumMod val="75000"/>
            </a:schemeClr>
          </a:solidFill>
        </a:ln>
      </dgm:spPr>
      <dgm:t>
        <a:bodyPr/>
        <a:lstStyle/>
        <a:p>
          <a:endParaRPr lang="de-DE" baseline="0">
            <a:solidFill>
              <a:srgbClr val="FF9900"/>
            </a:solidFill>
          </a:endParaRPr>
        </a:p>
      </dgm:t>
    </dgm:pt>
    <dgm:pt modelId="{5430D817-79D9-45B1-867A-98859D8055D4}" type="pres">
      <dgm:prSet presAssocID="{535198FA-1CD5-4CD7-892B-0AFAE5FAC363}" presName="Name0" presStyleCnt="0">
        <dgm:presLayoutVars>
          <dgm:chMax val="7"/>
          <dgm:chPref val="7"/>
          <dgm:dir/>
        </dgm:presLayoutVars>
      </dgm:prSet>
      <dgm:spPr/>
    </dgm:pt>
    <dgm:pt modelId="{D897D288-781D-47D6-A8BD-01CD5305B337}" type="pres">
      <dgm:prSet presAssocID="{535198FA-1CD5-4CD7-892B-0AFAE5FAC363}" presName="Name1" presStyleCnt="0"/>
      <dgm:spPr/>
    </dgm:pt>
    <dgm:pt modelId="{B0E9FEE9-4775-4D45-86C4-101DE7FDB381}" type="pres">
      <dgm:prSet presAssocID="{1850AA12-DDDD-4CE6-B2D3-7438344BCC14}" presName="picture_1" presStyleCnt="0"/>
      <dgm:spPr/>
    </dgm:pt>
    <dgm:pt modelId="{E1FAEA0D-A724-43CC-928B-9A3D3724F0CB}" type="pres">
      <dgm:prSet presAssocID="{1850AA12-DDDD-4CE6-B2D3-7438344BCC14}" presName="pictureRepeatNode" presStyleLbl="alignImgPlace1" presStyleIdx="0" presStyleCnt="1" custScaleX="108451" custScaleY="108451" custLinFactNeighborX="-1453"/>
      <dgm:spPr/>
    </dgm:pt>
    <dgm:pt modelId="{2CE3B2F5-BF2B-4689-85D4-B8D9028FF04E}" type="pres">
      <dgm:prSet presAssocID="{F168D0D7-DD15-4F69-8DEA-3E59459CE995}" presName="text_1" presStyleLbl="node1" presStyleIdx="0" presStyleCnt="0" custScaleX="170797" custScaleY="87937" custLinFactNeighborX="-750" custLinFactNeighborY="-65131">
        <dgm:presLayoutVars>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2B2260AC-B690-4D20-8480-93F923FCAF61}" type="presOf" srcId="{535198FA-1CD5-4CD7-892B-0AFAE5FAC363}" destId="{5430D817-79D9-45B1-867A-98859D8055D4}" srcOrd="0" destOrd="0" presId="urn:microsoft.com/office/officeart/2008/layout/CircularPictureCallout"/>
    <dgm:cxn modelId="{2E84ABD9-8CAD-4D86-BAD7-0167181A3BC9}" type="presOf" srcId="{F168D0D7-DD15-4F69-8DEA-3E59459CE995}" destId="{2CE3B2F5-BF2B-4689-85D4-B8D9028FF04E}" srcOrd="0" destOrd="0" presId="urn:microsoft.com/office/officeart/2008/layout/CircularPictureCallout"/>
    <dgm:cxn modelId="{76E8B0ED-4A3E-4910-B453-16A40DEE69C1}" type="presOf" srcId="{1850AA12-DDDD-4CE6-B2D3-7438344BCC14}" destId="{E1FAEA0D-A724-43CC-928B-9A3D3724F0CB}" srcOrd="0" destOrd="0" presId="urn:microsoft.com/office/officeart/2008/layout/CircularPictureCallout"/>
    <dgm:cxn modelId="{D2A9E2B4-CD34-46B3-9CEB-D199BB288CDA}" type="presParOf" srcId="{5430D817-79D9-45B1-867A-98859D8055D4}" destId="{D897D288-781D-47D6-A8BD-01CD5305B337}" srcOrd="0" destOrd="0" presId="urn:microsoft.com/office/officeart/2008/layout/CircularPictureCallout"/>
    <dgm:cxn modelId="{16B1E3A6-9597-48EC-86E5-C9CD414F285C}" type="presParOf" srcId="{D897D288-781D-47D6-A8BD-01CD5305B337}" destId="{B0E9FEE9-4775-4D45-86C4-101DE7FDB381}" srcOrd="0" destOrd="0" presId="urn:microsoft.com/office/officeart/2008/layout/CircularPictureCallout"/>
    <dgm:cxn modelId="{F96C8CBB-4909-4555-9AC4-23DD26CB421C}" type="presParOf" srcId="{B0E9FEE9-4775-4D45-86C4-101DE7FDB381}" destId="{E1FAEA0D-A724-43CC-928B-9A3D3724F0CB}" srcOrd="0" destOrd="0" presId="urn:microsoft.com/office/officeart/2008/layout/CircularPictureCallout"/>
    <dgm:cxn modelId="{2E38B999-7F3A-4E19-90CF-8291DFC4A925}" type="presParOf" srcId="{D897D288-781D-47D6-A8BD-01CD5305B337}" destId="{2CE3B2F5-BF2B-4689-85D4-B8D9028FF04E}" srcOrd="1" destOrd="0" presId="urn:microsoft.com/office/officeart/2008/layout/CircularPictureCallout"/>
  </dgm:cxnLst>
  <dgm:bg/>
  <dgm:whole/>
  <dgm:extLst>
    <a:ext uri="http://schemas.microsoft.com/office/drawing/2008/diagram">
      <dsp:dataModelExt xmlns:dsp="http://schemas.microsoft.com/office/drawing/2008/diagram" relId="rId4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kooperatives Lernen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NeighborX="-86871" custLinFactNeighborY="-43035">
        <dgm:presLayoutVars>
          <dgm:chMax val="0"/>
          <dgm:bulletEnabled val="1"/>
        </dgm:presLayoutVars>
      </dgm:prSet>
      <dgm:spPr/>
    </dgm:pt>
  </dgm:ptLst>
  <dgm:cxnLst>
    <dgm:cxn modelId="{9BBE0218-AA65-40C8-84CE-FABF9C378177}" type="presOf" srcId="{F168D0D7-DD15-4F69-8DEA-3E59459CE995}" destId="{5C44AA69-D049-4B71-AE2C-A2059F01FF6F}" srcOrd="0" destOrd="0" presId="urn:microsoft.com/office/officeart/2005/8/layout/vList2"/>
    <dgm:cxn modelId="{80F53C33-E62F-4327-A131-D0C4B1AA30EE}"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BCF6838E-0A44-4F46-8195-F6FBC6A62884}"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49"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fächerübergreifende Projekte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34149" custLinFactNeighborX="-3055" custLinFactNeighborY="100000">
        <dgm:presLayoutVars>
          <dgm:chMax val="0"/>
          <dgm:bulletEnabled val="1"/>
        </dgm:presLayoutVars>
      </dgm:prSet>
      <dgm:spPr/>
    </dgm:pt>
  </dgm:ptLst>
  <dgm:cxnLst>
    <dgm:cxn modelId="{741CC221-4B1E-4764-9DF5-C4EF0480F019}"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05968F98-AD6D-4712-8ABA-D97BA2F9B30D}" type="presOf" srcId="{F168D0D7-DD15-4F69-8DEA-3E59459CE995}" destId="{5C44AA69-D049-4B71-AE2C-A2059F01FF6F}" srcOrd="0" destOrd="0" presId="urn:microsoft.com/office/officeart/2005/8/layout/vList2"/>
    <dgm:cxn modelId="{BEFA2422-502E-47AB-861A-02F9E7B4D736}"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54"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forschendes und entdeckendes Lernen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34149" custLinFactNeighborX="-3055" custLinFactNeighborY="100000">
        <dgm:presLayoutVars>
          <dgm:chMax val="0"/>
          <dgm:bulletEnabled val="1"/>
        </dgm:presLayoutVars>
      </dgm:prSet>
      <dgm:spPr/>
    </dgm:pt>
  </dgm:ptLst>
  <dgm:cxnLst>
    <dgm:cxn modelId="{39899D1A-A3E6-4F6F-9885-812A18C99D20}"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AA097EBA-0240-447E-8261-60661A68B8AA}" type="presOf" srcId="{F168D0D7-DD15-4F69-8DEA-3E59459CE995}" destId="{5C44AA69-D049-4B71-AE2C-A2059F01FF6F}" srcOrd="0" destOrd="0" presId="urn:microsoft.com/office/officeart/2005/8/layout/vList2"/>
    <dgm:cxn modelId="{DF5B0287-2BCA-4167-B68C-FD26DEB63229}"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5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kooperatives Lernen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NeighborX="-86871" custLinFactNeighborY="-43035">
        <dgm:presLayoutVars>
          <dgm:chMax val="0"/>
          <dgm:bulletEnabled val="1"/>
        </dgm:presLayoutVars>
      </dgm:prSet>
      <dgm:spPr/>
    </dgm:pt>
  </dgm:ptLst>
  <dgm:cxnLst>
    <dgm:cxn modelId="{E0F28400-139A-41C5-87FC-90C4BA9F05BD}" type="presOf" srcId="{F168D0D7-DD15-4F69-8DEA-3E59459CE995}" destId="{5C44AA69-D049-4B71-AE2C-A2059F01FF6F}" srcOrd="0" destOrd="0" presId="urn:microsoft.com/office/officeart/2005/8/layout/vList2"/>
    <dgm:cxn modelId="{15186227-FE0E-4975-9F51-B642D3D0163E}"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E55DBA56-8BF4-46F2-AB7F-729F47B13AE4}"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individuelle Unterrichtsangebote – Fördern und Fordern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34149" custLinFactNeighborX="-3055"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255CED5C-41FD-4945-8E12-6E572CF21444}" type="presOf" srcId="{535198FA-1CD5-4CD7-892B-0AFAE5FAC363}" destId="{7328831C-A7AC-48C3-B011-46774979AC11}" srcOrd="0" destOrd="0" presId="urn:microsoft.com/office/officeart/2005/8/layout/vList2"/>
    <dgm:cxn modelId="{22647AC2-BDA5-45AA-AF8D-3640474670CE}" type="presOf" srcId="{F168D0D7-DD15-4F69-8DEA-3E59459CE995}" destId="{5C44AA69-D049-4B71-AE2C-A2059F01FF6F}" srcOrd="0" destOrd="0" presId="urn:microsoft.com/office/officeart/2005/8/layout/vList2"/>
    <dgm:cxn modelId="{DDA2DB8D-8019-479C-A7B4-DD0C8D79DC53}"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64"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selbstständiges Lernen – auch in Hausaufgaben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34149" custLinFactNeighborX="-3055" custLinFactNeighborY="100000">
        <dgm:presLayoutVars>
          <dgm:chMax val="0"/>
          <dgm:bulletEnabled val="1"/>
        </dgm:presLayoutVars>
      </dgm:prSet>
      <dgm:spPr/>
    </dgm:pt>
  </dgm:ptLst>
  <dgm:cxnLst>
    <dgm:cxn modelId="{5CF7DE0A-FE54-483D-921F-534CFD21461D}"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1289C2B5-30A7-48FD-ACA1-34279E7CA0F1}" type="presOf" srcId="{F168D0D7-DD15-4F69-8DEA-3E59459CE995}" destId="{5C44AA69-D049-4B71-AE2C-A2059F01FF6F}" srcOrd="0" destOrd="0" presId="urn:microsoft.com/office/officeart/2005/8/layout/vList2"/>
    <dgm:cxn modelId="{BA2618DB-3BA1-4D61-9637-684C9686E660}"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69"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lebendige Diskussionskultur und Demokratieerziehung</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24093" custLinFactY="26668" custLinFactNeighborX="1191"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4D19A058-3CB9-460C-834C-9FF694120A09}" type="presOf" srcId="{535198FA-1CD5-4CD7-892B-0AFAE5FAC363}" destId="{7328831C-A7AC-48C3-B011-46774979AC11}" srcOrd="0" destOrd="0" presId="urn:microsoft.com/office/officeart/2005/8/layout/vList2"/>
    <dgm:cxn modelId="{10C16B94-DFFA-45DC-BC20-2D5E493BF37E}" type="presOf" srcId="{F168D0D7-DD15-4F69-8DEA-3E59459CE995}" destId="{5C44AA69-D049-4B71-AE2C-A2059F01FF6F}" srcOrd="0" destOrd="0" presId="urn:microsoft.com/office/officeart/2005/8/layout/vList2"/>
    <dgm:cxn modelId="{81672BC2-1D37-4B6C-AB26-384EE3E6BA09}"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74"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hochwertigen und leistungs-orientierten Fachunterricht</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24093" custLinFactNeighborX="-2088" custLinFactNeighborY="-6445">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5FA4ACCD-61CE-4BC0-BB14-6EABEC9A77CA}" type="presOf" srcId="{F168D0D7-DD15-4F69-8DEA-3E59459CE995}" destId="{5C44AA69-D049-4B71-AE2C-A2059F01FF6F}" srcOrd="0" destOrd="0" presId="urn:microsoft.com/office/officeart/2005/8/layout/vList2"/>
    <dgm:cxn modelId="{744020FE-655F-4C03-A66D-9AB9AF5C04B2}" type="presOf" srcId="{535198FA-1CD5-4CD7-892B-0AFAE5FAC363}" destId="{7328831C-A7AC-48C3-B011-46774979AC11}" srcOrd="0" destOrd="0" presId="urn:microsoft.com/office/officeart/2005/8/layout/vList2"/>
    <dgm:cxn modelId="{BCD14CDF-692F-4283-9C80-AB3BD1E2F947}"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79"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in neun Jahren zum Abitur (ein Jahr länger als beim Gymnasium)</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05598" custLinFactNeighborY="3937">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113BA538-D28B-46BD-9819-79E21E3A8593}" type="presOf" srcId="{F168D0D7-DD15-4F69-8DEA-3E59459CE995}" destId="{5C44AA69-D049-4B71-AE2C-A2059F01FF6F}" srcOrd="0" destOrd="0" presId="urn:microsoft.com/office/officeart/2005/8/layout/vList2"/>
    <dgm:cxn modelId="{A5A056FD-7B2F-4FA4-ACBF-633D4259AA9C}" type="presOf" srcId="{535198FA-1CD5-4CD7-892B-0AFAE5FAC363}" destId="{7328831C-A7AC-48C3-B011-46774979AC11}" srcOrd="0" destOrd="0" presId="urn:microsoft.com/office/officeart/2005/8/layout/vList2"/>
    <dgm:cxn modelId="{2A4CB0C5-0C32-414A-9F9A-E21CA9B8986A}" type="presParOf" srcId="{7328831C-A7AC-48C3-B011-46774979AC11}" destId="{5C44AA69-D049-4B71-AE2C-A2059F01FF6F}" srcOrd="0" destOrd="0" presId="urn:microsoft.com/office/officeart/2005/8/layout/vList2"/>
  </dgm:cxnLst>
  <dgm:bg>
    <a:effectLst/>
  </dgm:bg>
  <dgm:whole/>
  <dgm:extLst>
    <a:ext uri="http://schemas.microsoft.com/office/drawing/2008/diagram">
      <dsp:dataModelExt xmlns:dsp="http://schemas.microsoft.com/office/drawing/2008/diagram" relId="rId84"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Exzellenzförderung in Naturwissenschaften, Sprachen, Künsten etc.</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244476" custLinFactY="-188998" custLinFactNeighborX="-2588" custLinFactNeighborY="-2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4C285870-E38C-42F5-9456-617E80A37DF8}" type="presOf" srcId="{535198FA-1CD5-4CD7-892B-0AFAE5FAC363}" destId="{7328831C-A7AC-48C3-B011-46774979AC11}" srcOrd="0" destOrd="0" presId="urn:microsoft.com/office/officeart/2005/8/layout/vList2"/>
    <dgm:cxn modelId="{1597B5FD-0A99-450B-B07B-F2B036D3C53F}" type="presOf" srcId="{F168D0D7-DD15-4F69-8DEA-3E59459CE995}" destId="{5C44AA69-D049-4B71-AE2C-A2059F01FF6F}" srcOrd="0" destOrd="0" presId="urn:microsoft.com/office/officeart/2005/8/layout/vList2"/>
    <dgm:cxn modelId="{9D93B810-6ECB-43AB-B123-96A19A0126DC}"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Lst>
  <dgm:cxnLst>
    <dgm:cxn modelId="{251BBCAE-A17A-4C7C-B3ED-ECE303AC9E50}" type="presOf" srcId="{535198FA-1CD5-4CD7-892B-0AFAE5FAC363}" destId="{7328831C-A7AC-48C3-B011-46774979AC11}"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Lst>
  <dgm:cxnLst>
    <dgm:cxn modelId="{4D86EA62-0B25-403E-835F-586CF0271AFA}" type="presOf" srcId="{535198FA-1CD5-4CD7-892B-0AFAE5FAC363}" destId="{7328831C-A7AC-48C3-B011-46774979AC11}"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ganztägige Bildung und Betreuung</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Ang="0" custLinFactY="-100000" custLinFactNeighborX="-35670" custLinFactNeighborY="-185762">
        <dgm:presLayoutVars>
          <dgm:chMax val="0"/>
          <dgm:bulletEnabled val="1"/>
        </dgm:presLayoutVars>
      </dgm:prSet>
      <dgm:spPr/>
    </dgm:pt>
  </dgm:ptLst>
  <dgm:cxnLst>
    <dgm:cxn modelId="{B2BD4A2E-CC99-43A0-BC4C-CC31E257FD39}"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CEF9A1A7-9264-47BB-B6B4-83D6AF5A1D9B}" type="presOf" srcId="{535198FA-1CD5-4CD7-892B-0AFAE5FAC363}" destId="{7328831C-A7AC-48C3-B011-46774979AC11}" srcOrd="0" destOrd="0" presId="urn:microsoft.com/office/officeart/2005/8/layout/vList2"/>
    <dgm:cxn modelId="{BBC32EDB-BFBB-492E-A4BD-F79ED98AA3E3}"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24"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Umfangreiche</a:t>
          </a:r>
          <a:r>
            <a:rPr lang="de-DE" sz="1500" baseline="0" dirty="0">
              <a:solidFill>
                <a:schemeClr val="bg1"/>
              </a:solidFill>
            </a:rPr>
            <a:t> Berufs- und Studienorientierung</a:t>
          </a:r>
          <a:endParaRPr lang="de-DE" sz="1500" dirty="0">
            <a:solidFill>
              <a:schemeClr val="bg1"/>
            </a:solidFill>
          </a:endParaRP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44681" custLinFactNeighborX="-6616" custLinFactNeighborY="100000">
        <dgm:presLayoutVars>
          <dgm:chMax val="0"/>
          <dgm:bulletEnabled val="1"/>
        </dgm:presLayoutVars>
      </dgm:prSet>
      <dgm:spPr/>
    </dgm:pt>
  </dgm:ptLst>
  <dgm:cxnLst>
    <dgm:cxn modelId="{8C7AC903-6865-4C05-859F-2ACA3B786E18}"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7577AE5F-E993-422E-8BD0-9D8FDBAB3434}" type="presOf" srcId="{535198FA-1CD5-4CD7-892B-0AFAE5FAC363}" destId="{7328831C-A7AC-48C3-B011-46774979AC11}" srcOrd="0" destOrd="0" presId="urn:microsoft.com/office/officeart/2005/8/layout/vList2"/>
    <dgm:cxn modelId="{E637FA5F-6859-46E8-B41F-5B4D8B004F37}"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2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fächerübergreifende Projekte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34149" custLinFactNeighborX="-3055"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D40E95ED-060D-44F0-96FC-F1DAD52838EA}" type="presOf" srcId="{F168D0D7-DD15-4F69-8DEA-3E59459CE995}" destId="{5C44AA69-D049-4B71-AE2C-A2059F01FF6F}" srcOrd="0" destOrd="0" presId="urn:microsoft.com/office/officeart/2005/8/layout/vList2"/>
    <dgm:cxn modelId="{89DD70F4-7E46-4C36-A368-3012CB2F4E6B}" type="presOf" srcId="{535198FA-1CD5-4CD7-892B-0AFAE5FAC363}" destId="{7328831C-A7AC-48C3-B011-46774979AC11}" srcOrd="0" destOrd="0" presId="urn:microsoft.com/office/officeart/2005/8/layout/vList2"/>
    <dgm:cxn modelId="{D2A7DB0D-6750-4170-81CF-3A1B9ABE69A6}"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kleine Klassen mit 23 - 25 Schülern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22595" custLinFactNeighborX="1331"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F7186865-30BA-446B-8E6A-CEF13FCB5DDF}" type="presOf" srcId="{535198FA-1CD5-4CD7-892B-0AFAE5FAC363}" destId="{7328831C-A7AC-48C3-B011-46774979AC11}" srcOrd="0" destOrd="0" presId="urn:microsoft.com/office/officeart/2005/8/layout/vList2"/>
    <dgm:cxn modelId="{D4C8CC5A-4CAE-44B2-B0A0-8D03CAABC636}" type="presOf" srcId="{F168D0D7-DD15-4F69-8DEA-3E59459CE995}" destId="{5C44AA69-D049-4B71-AE2C-A2059F01FF6F}" srcOrd="0" destOrd="0" presId="urn:microsoft.com/office/officeart/2005/8/layout/vList2"/>
    <dgm:cxn modelId="{C95AC888-0E8B-4B0D-A56F-3B1F3907995D}"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34" minVer="http://schemas.openxmlformats.org/drawingml/2006/diagram"/>
    </a:ext>
    <a:ext uri="{C62137D5-CB1D-491B-B009-E17868A290BF}">
      <dgm14:recolorImg xmlns:dgm14="http://schemas.microsoft.com/office/drawing/2010/diagram" val="1"/>
    </a:ext>
  </dgm:extLst>
</dgm:dataModel>
</file>

<file path=ppt/diagrams/data31.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alle Abschlüsse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X="-32594" custLinFactNeighborY="-74237">
        <dgm:presLayoutVars>
          <dgm:chMax val="0"/>
          <dgm:bulletEnabled val="1"/>
        </dgm:presLayoutVars>
      </dgm:prSet>
      <dgm:spPr/>
    </dgm:pt>
  </dgm:ptLst>
  <dgm:cxnLst>
    <dgm:cxn modelId="{47285521-FF21-48DA-A243-F8E60EA157F7}"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91D9CAA5-4E00-4B5A-878E-3EEF1078A77D}" type="presOf" srcId="{535198FA-1CD5-4CD7-892B-0AFAE5FAC363}" destId="{7328831C-A7AC-48C3-B011-46774979AC11}" srcOrd="0" destOrd="0" presId="urn:microsoft.com/office/officeart/2005/8/layout/vList2"/>
    <dgm:cxn modelId="{297F8059-B65E-4DE8-9280-5B8845E16728}"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39"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Förderung besonderer Begabung und handwerklicher, technischer, musischer und künstlerischer Fähigkeiten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73634" custLinFactY="-200000" custLinFactNeighborX="-33627" custLinFactNeighborY="-202951">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80E4E34D-4F1C-47FB-92FB-5A7D0CDCAFAD}" type="presOf" srcId="{F168D0D7-DD15-4F69-8DEA-3E59459CE995}" destId="{5C44AA69-D049-4B71-AE2C-A2059F01FF6F}" srcOrd="0" destOrd="0" presId="urn:microsoft.com/office/officeart/2005/8/layout/vList2"/>
    <dgm:cxn modelId="{CB3E33A6-4262-4353-9985-879D22DB4B81}" type="presOf" srcId="{535198FA-1CD5-4CD7-892B-0AFAE5FAC363}" destId="{7328831C-A7AC-48C3-B011-46774979AC11}" srcOrd="0" destOrd="0" presId="urn:microsoft.com/office/officeart/2005/8/layout/vList2"/>
    <dgm:cxn modelId="{BB2F7DC3-683D-420A-B3B4-FF47B7DBA02F}"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44"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Multiprofessionelle Teams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22595" custLinFactNeighborX="1331"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7307E9C9-292D-42C0-8D81-5145A3C0A1BB}" type="presOf" srcId="{535198FA-1CD5-4CD7-892B-0AFAE5FAC363}" destId="{7328831C-A7AC-48C3-B011-46774979AC11}" srcOrd="0" destOrd="0" presId="urn:microsoft.com/office/officeart/2005/8/layout/vList2"/>
    <dgm:cxn modelId="{FB0DBDCD-430E-4440-A323-EBE343B1AE6D}" type="presOf" srcId="{F168D0D7-DD15-4F69-8DEA-3E59459CE995}" destId="{5C44AA69-D049-4B71-AE2C-A2059F01FF6F}" srcOrd="0" destOrd="0" presId="urn:microsoft.com/office/officeart/2005/8/layout/vList2"/>
    <dgm:cxn modelId="{76E8B245-970F-418A-9858-F97558019638}"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49"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In neun Jahren zum Abitur (ein Jahr länger als beim Gymnasium)</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67292" custLinFactNeighborY="3937">
        <dgm:presLayoutVars>
          <dgm:chMax val="0"/>
          <dgm:bulletEnabled val="1"/>
        </dgm:presLayoutVars>
      </dgm:prSet>
      <dgm:spPr/>
    </dgm:pt>
  </dgm:ptLst>
  <dgm:cxnLst>
    <dgm:cxn modelId="{74903814-1150-4DC7-9CF6-6AC28D479411}"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136DB360-3E42-488A-9853-4C09F7CA9C52}" type="presOf" srcId="{F168D0D7-DD15-4F69-8DEA-3E59459CE995}" destId="{5C44AA69-D049-4B71-AE2C-A2059F01FF6F}" srcOrd="0" destOrd="0" presId="urn:microsoft.com/office/officeart/2005/8/layout/vList2"/>
    <dgm:cxn modelId="{9783B65C-3A37-4E45-B493-9BAB06688092}" type="presParOf" srcId="{7328831C-A7AC-48C3-B011-46774979AC11}" destId="{5C44AA69-D049-4B71-AE2C-A2059F01FF6F}" srcOrd="0" destOrd="0" presId="urn:microsoft.com/office/officeart/2005/8/layout/vList2"/>
  </dgm:cxnLst>
  <dgm:bg>
    <a:effectLst/>
  </dgm:bg>
  <dgm:whole/>
  <dgm:extLst>
    <a:ext uri="http://schemas.microsoft.com/office/drawing/2008/diagram">
      <dsp:dataModelExt xmlns:dsp="http://schemas.microsoft.com/office/drawing/2008/diagram" relId="rId54"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Individuelle Begleitung zum höchstmöglichen Schulabschluss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X="372" custLinFactNeighborY="-239">
        <dgm:presLayoutVars>
          <dgm:chMax val="0"/>
          <dgm:bulletEnabled val="1"/>
        </dgm:presLayoutVars>
      </dgm:prSet>
      <dgm:spPr/>
    </dgm:pt>
  </dgm:ptLst>
  <dgm:cxnLst>
    <dgm:cxn modelId="{BDF7F022-F135-402C-B56C-A7A0978DD4DB}"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BDB3335A-FFF6-4091-B30F-47813B965AD3}" type="presOf" srcId="{535198FA-1CD5-4CD7-892B-0AFAE5FAC363}" destId="{7328831C-A7AC-48C3-B011-46774979AC11}" srcOrd="0" destOrd="0" presId="urn:microsoft.com/office/officeart/2005/8/layout/vList2"/>
    <dgm:cxn modelId="{FF762708-D130-4778-9FFF-83EC0C551EC3}"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59" minVer="http://schemas.openxmlformats.org/drawingml/2006/diagram"/>
    </a:ext>
    <a:ext uri="{C62137D5-CB1D-491B-B009-E17868A290BF}">
      <dgm14:recolorImg xmlns:dgm14="http://schemas.microsoft.com/office/drawing/2010/diagram" val="1"/>
    </a:ext>
  </dgm:extLst>
</dgm:dataModel>
</file>

<file path=ppt/diagrams/data36.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umfangreiche</a:t>
          </a:r>
          <a:r>
            <a:rPr lang="de-DE" sz="1500" baseline="0" dirty="0">
              <a:solidFill>
                <a:schemeClr val="bg1"/>
              </a:solidFill>
            </a:rPr>
            <a:t> Berufs- und Studienorientierung</a:t>
          </a:r>
          <a:endParaRPr lang="de-DE" sz="1500" dirty="0">
            <a:solidFill>
              <a:schemeClr val="bg1"/>
            </a:solidFill>
          </a:endParaRP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40797" custLinFactNeighborY="-36754">
        <dgm:presLayoutVars>
          <dgm:chMax val="0"/>
          <dgm:bulletEnabled val="1"/>
        </dgm:presLayoutVars>
      </dgm:prSet>
      <dgm:spPr/>
    </dgm:pt>
  </dgm:ptLst>
  <dgm:cxnLst>
    <dgm:cxn modelId="{3EB4DA1A-DCAA-462A-B2D4-3A1A0D3E462C}"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8EE6B49D-1A97-4501-8524-8662E3F06179}" type="presOf" srcId="{F168D0D7-DD15-4F69-8DEA-3E59459CE995}" destId="{5C44AA69-D049-4B71-AE2C-A2059F01FF6F}" srcOrd="0" destOrd="0" presId="urn:microsoft.com/office/officeart/2005/8/layout/vList2"/>
    <dgm:cxn modelId="{2D1E423D-0CD6-4A96-B60B-604C1BF1F86B}"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4" minVer="http://schemas.openxmlformats.org/drawingml/2006/diagram"/>
    </a:ext>
    <a:ext uri="{C62137D5-CB1D-491B-B009-E17868A290BF}">
      <dgm14:recolorImg xmlns:dgm14="http://schemas.microsoft.com/office/drawing/2010/diagram" val="1"/>
    </a:ext>
  </dgm:extLst>
</dgm:dataModel>
</file>

<file path=ppt/diagrams/data37.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kleine Klassen mit 23 - 25 </a:t>
          </a:r>
          <a:r>
            <a:rPr lang="de-DE" sz="1500" dirty="0" err="1">
              <a:solidFill>
                <a:schemeClr val="bg1"/>
              </a:solidFill>
            </a:rPr>
            <a:t>Schüler:innen</a:t>
          </a:r>
          <a:endParaRPr lang="de-DE" sz="1500" dirty="0">
            <a:solidFill>
              <a:schemeClr val="bg1"/>
            </a:solidFill>
          </a:endParaRP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39037" custLinFactY="-22595" custLinFactNeighborX="1331" custLinFactNeighborY="-100000">
        <dgm:presLayoutVars>
          <dgm:chMax val="0"/>
          <dgm:bulletEnabled val="1"/>
        </dgm:presLayoutVars>
      </dgm:prSet>
      <dgm:spPr/>
    </dgm:pt>
  </dgm:ptLst>
  <dgm:cxnLst>
    <dgm:cxn modelId="{35384926-64FC-4596-A323-7637A73A9665}"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5348E851-2733-4C71-BF73-3BE7D56DB7F4}" type="presOf" srcId="{F168D0D7-DD15-4F69-8DEA-3E59459CE995}" destId="{5C44AA69-D049-4B71-AE2C-A2059F01FF6F}" srcOrd="0" destOrd="0" presId="urn:microsoft.com/office/officeart/2005/8/layout/vList2"/>
    <dgm:cxn modelId="{0D042921-575F-45B3-8F8F-1CC2B6B9F2F1}"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69" minVer="http://schemas.openxmlformats.org/drawingml/2006/diagram"/>
    </a:ext>
    <a:ext uri="{C62137D5-CB1D-491B-B009-E17868A290BF}">
      <dgm14:recolorImg xmlns:dgm14="http://schemas.microsoft.com/office/drawing/2010/diagram" val="1"/>
    </a:ext>
  </dgm:extLst>
</dgm:dataModel>
</file>

<file path=ppt/diagrams/data3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alle Abschlüsse</a:t>
          </a:r>
        </a:p>
      </dgm:t>
    </dgm:pt>
    <dgm:pt modelId="{2ADDE5A9-84AD-42E2-A2FF-2B378908D337}" type="parTrans" cxnId="{21C2E635-6AA1-4F0E-B077-2A92B5E364F4}">
      <dgm:prSet/>
      <dgm:spPr/>
      <dgm:t>
        <a:bodyPr/>
        <a:lstStyle/>
        <a:p>
          <a:pPr algn="ctr"/>
          <a:endParaRPr lang="de-DE"/>
        </a:p>
      </dgm:t>
    </dgm:pt>
    <dgm:pt modelId="{1850AA12-DDDD-4CE6-B2D3-7438344BCC14}" type="sibTrans" cxnId="{21C2E635-6AA1-4F0E-B077-2A92B5E364F4}">
      <dgm:prSet/>
      <dgm:spPr/>
      <dgm:t>
        <a:bodyPr/>
        <a:lstStyle/>
        <a:p>
          <a:pPr algn="ctr"/>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04467" custLinFactNeighborX="2735" custLinFactNeighborY="-23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A5B63F3E-5AE5-4274-8185-5AE2C806E74C}" type="presOf" srcId="{F168D0D7-DD15-4F69-8DEA-3E59459CE995}" destId="{5C44AA69-D049-4B71-AE2C-A2059F01FF6F}" srcOrd="0" destOrd="0" presId="urn:microsoft.com/office/officeart/2005/8/layout/vList2"/>
    <dgm:cxn modelId="{D00B75F5-AAED-4647-AB64-C61B258CBD7F}" type="presOf" srcId="{535198FA-1CD5-4CD7-892B-0AFAE5FAC363}" destId="{7328831C-A7AC-48C3-B011-46774979AC11}" srcOrd="0" destOrd="0" presId="urn:microsoft.com/office/officeart/2005/8/layout/vList2"/>
    <dgm:cxn modelId="{BF72DBF7-970C-4C93-AEC6-1F9E7E31D4C0}"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74"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Förderung besonderer Begabungen und handwerklicher, technischer, musischer und künstlerischer Fähigkeiten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73634" custLinFactY="-124057" custLinFactNeighborX="2046" custLinFactNeighborY="-2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CA7336AC-7AFE-4793-9475-1A84C1EEA93A}" type="presOf" srcId="{F168D0D7-DD15-4F69-8DEA-3E59459CE995}" destId="{5C44AA69-D049-4B71-AE2C-A2059F01FF6F}" srcOrd="0" destOrd="0" presId="urn:microsoft.com/office/officeart/2005/8/layout/vList2"/>
    <dgm:cxn modelId="{646A98ED-D543-4DCC-9C34-F230011911FA}" type="presOf" srcId="{535198FA-1CD5-4CD7-892B-0AFAE5FAC363}" destId="{7328831C-A7AC-48C3-B011-46774979AC11}" srcOrd="0" destOrd="0" presId="urn:microsoft.com/office/officeart/2005/8/layout/vList2"/>
    <dgm:cxn modelId="{7BB865DD-1EBE-4CB5-96E8-23C3825CBD39}"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forschendes und entdeckendes Lernen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34149" custLinFactNeighborX="-3055" custLinFactNeighborY="100000">
        <dgm:presLayoutVars>
          <dgm:chMax val="0"/>
          <dgm:bulletEnabled val="1"/>
        </dgm:presLayoutVars>
      </dgm:prSet>
      <dgm:spPr/>
    </dgm:pt>
  </dgm:ptLst>
  <dgm:cxnLst>
    <dgm:cxn modelId="{FB3D6216-539A-4806-B689-F8AD1954ED54}"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3177B583-D042-49B3-8BC4-965B1DF7808B}" type="presOf" srcId="{F168D0D7-DD15-4F69-8DEA-3E59459CE995}" destId="{5C44AA69-D049-4B71-AE2C-A2059F01FF6F}" srcOrd="0" destOrd="0" presId="urn:microsoft.com/office/officeart/2005/8/layout/vList2"/>
    <dgm:cxn modelId="{35EB5919-1D3C-4236-A7F5-AE8CD64F9880}"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gemeinsames Lernen auf unterschiedlichen Anforderungsniveaus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NeighborX="460" custLinFactNeighborY="-45">
        <dgm:presLayoutVars>
          <dgm:chMax val="0"/>
          <dgm:bulletEnabled val="1"/>
        </dgm:presLayoutVars>
      </dgm:prSet>
      <dgm:spPr/>
    </dgm:pt>
  </dgm:ptLst>
  <dgm:cxnLst>
    <dgm:cxn modelId="{D03ED624-0007-4590-851E-CCA04E2C0CFE}"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8C7E5749-E2FE-4751-BDA9-F03B7485B74A}" type="presOf" srcId="{535198FA-1CD5-4CD7-892B-0AFAE5FAC363}" destId="{7328831C-A7AC-48C3-B011-46774979AC11}" srcOrd="0" destOrd="0" presId="urn:microsoft.com/office/officeart/2005/8/layout/vList2"/>
    <dgm:cxn modelId="{231611A4-3279-42E3-A1B2-3CD859C11155}"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4" minVer="http://schemas.openxmlformats.org/drawingml/2006/diagram"/>
    </a:ext>
    <a:ext uri="{C62137D5-CB1D-491B-B009-E17868A290BF}">
      <dgm14:recolorImg xmlns:dgm14="http://schemas.microsoft.com/office/drawing/2010/diagram" val="1"/>
    </a:ext>
  </dgm:extLst>
</dgm:dataModel>
</file>

<file path=ppt/diagrams/data41.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in neun Jahren zum Abitur (ein Jahr länger als beim Gymnasium)</a:t>
          </a:r>
        </a:p>
      </dgm:t>
    </dgm:pt>
    <dgm:pt modelId="{2ADDE5A9-84AD-42E2-A2FF-2B378908D337}" type="parTrans" cxnId="{21C2E635-6AA1-4F0E-B077-2A92B5E364F4}">
      <dgm:prSet/>
      <dgm:spPr/>
      <dgm:t>
        <a:bodyPr/>
        <a:lstStyle/>
        <a:p>
          <a:pPr algn="ctr"/>
          <a:endParaRPr lang="de-DE"/>
        </a:p>
      </dgm:t>
    </dgm:pt>
    <dgm:pt modelId="{1850AA12-DDDD-4CE6-B2D3-7438344BCC14}" type="sibTrans" cxnId="{21C2E635-6AA1-4F0E-B077-2A92B5E364F4}">
      <dgm:prSet/>
      <dgm:spPr/>
      <dgm:t>
        <a:bodyPr/>
        <a:lstStyle/>
        <a:p>
          <a:pPr algn="ctr"/>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67292" custLinFactNeighborY="3937">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F2E87DD1-B71F-4B6A-9746-C9B6B4727ADC}" type="presOf" srcId="{F168D0D7-DD15-4F69-8DEA-3E59459CE995}" destId="{5C44AA69-D049-4B71-AE2C-A2059F01FF6F}" srcOrd="0" destOrd="0" presId="urn:microsoft.com/office/officeart/2005/8/layout/vList2"/>
    <dgm:cxn modelId="{872610DF-FF12-4880-B7AB-71D06B034962}" type="presOf" srcId="{535198FA-1CD5-4CD7-892B-0AFAE5FAC363}" destId="{7328831C-A7AC-48C3-B011-46774979AC11}" srcOrd="0" destOrd="0" presId="urn:microsoft.com/office/officeart/2005/8/layout/vList2"/>
    <dgm:cxn modelId="{5406C78E-3034-4368-B978-94583F7AC538}" type="presParOf" srcId="{7328831C-A7AC-48C3-B011-46774979AC11}" destId="{5C44AA69-D049-4B71-AE2C-A2059F01FF6F}" srcOrd="0" destOrd="0" presId="urn:microsoft.com/office/officeart/2005/8/layout/vList2"/>
  </dgm:cxnLst>
  <dgm:bg>
    <a:effectLst/>
  </dgm:bg>
  <dgm:whole/>
  <dgm:extLst>
    <a:ext uri="http://schemas.microsoft.com/office/drawing/2008/diagram">
      <dsp:dataModelExt xmlns:dsp="http://schemas.microsoft.com/office/drawing/2008/diagram" relId="rId89" minVer="http://schemas.openxmlformats.org/drawingml/2006/diagram"/>
    </a:ext>
    <a:ext uri="{C62137D5-CB1D-491B-B009-E17868A290BF}">
      <dgm14:recolorImg xmlns:dgm14="http://schemas.microsoft.com/office/drawing/2010/diagram" val="1"/>
    </a:ext>
  </dgm:extLst>
</dgm:dataModel>
</file>

<file path=ppt/diagrams/data42.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individuelle Begleitung zum höchstmöglichen Schulabschluss</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X="372" custLinFactNeighborY="-239">
        <dgm:presLayoutVars>
          <dgm:chMax val="0"/>
          <dgm:bulletEnabled val="1"/>
        </dgm:presLayoutVars>
      </dgm:prSet>
      <dgm:spPr/>
    </dgm:pt>
  </dgm:ptLst>
  <dgm:cxnLst>
    <dgm:cxn modelId="{544B1B12-16BA-406D-87AB-E18BC06969A1}"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53E756E5-4C0B-452B-880C-EB89B49BF951}" type="presOf" srcId="{535198FA-1CD5-4CD7-892B-0AFAE5FAC363}" destId="{7328831C-A7AC-48C3-B011-46774979AC11}" srcOrd="0" destOrd="0" presId="urn:microsoft.com/office/officeart/2005/8/layout/vList2"/>
    <dgm:cxn modelId="{36F46DDB-2343-4A88-928B-BFA894B30679}"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94" minVer="http://schemas.openxmlformats.org/drawingml/2006/diagram"/>
    </a:ext>
    <a:ext uri="{C62137D5-CB1D-491B-B009-E17868A290BF}">
      <dgm14:recolorImg xmlns:dgm14="http://schemas.microsoft.com/office/drawing/2010/diagram" val="1"/>
    </a:ext>
  </dgm:extLst>
</dgm:dataModel>
</file>

<file path=ppt/diagrams/data43.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effectLst/>
            </a:rPr>
            <a:t>flexibler Einstieg in die 2. Fremdsprache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Ang="0" custScaleY="116424" custLinFactY="-100000" custLinFactNeighborX="-35670" custLinFactNeighborY="-185762">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2FD83E81-B4B3-420D-876A-4480E44CAED8}" type="presOf" srcId="{F168D0D7-DD15-4F69-8DEA-3E59459CE995}" destId="{5C44AA69-D049-4B71-AE2C-A2059F01FF6F}" srcOrd="0" destOrd="0" presId="urn:microsoft.com/office/officeart/2005/8/layout/vList2"/>
    <dgm:cxn modelId="{C691D2C5-8790-4E02-9EE6-38B4C0000ED3}" type="presOf" srcId="{535198FA-1CD5-4CD7-892B-0AFAE5FAC363}" destId="{7328831C-A7AC-48C3-B011-46774979AC11}" srcOrd="0" destOrd="0" presId="urn:microsoft.com/office/officeart/2005/8/layout/vList2"/>
    <dgm:cxn modelId="{DDC32111-4A23-4D55-8B57-C89B2DC571CF}"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99" minVer="http://schemas.openxmlformats.org/drawingml/2006/diagram"/>
    </a:ext>
    <a:ext uri="{C62137D5-CB1D-491B-B009-E17868A290BF}">
      <dgm14:recolorImg xmlns:dgm14="http://schemas.microsoft.com/office/drawing/2010/diagram" val="1"/>
    </a:ext>
  </dgm:extLst>
</dgm:dataModel>
</file>

<file path=ppt/diagrams/data4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acht Jahre bis zum Abitur</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Y="-1100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40D43472-B57B-4B68-9E3B-13742C133E9F}" type="presOf" srcId="{F168D0D7-DD15-4F69-8DEA-3E59459CE995}" destId="{5C44AA69-D049-4B71-AE2C-A2059F01FF6F}" srcOrd="0" destOrd="0" presId="urn:microsoft.com/office/officeart/2005/8/layout/vList2"/>
    <dgm:cxn modelId="{342EA2D6-3BD1-41D2-8C01-A8E23FD5813D}" type="presOf" srcId="{535198FA-1CD5-4CD7-892B-0AFAE5FAC363}" destId="{7328831C-A7AC-48C3-B011-46774979AC11}" srcOrd="0" destOrd="0" presId="urn:microsoft.com/office/officeart/2005/8/layout/vList2"/>
    <dgm:cxn modelId="{B41F3D36-D142-4CE0-8A62-2426757C9C80}"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104" minVer="http://schemas.openxmlformats.org/drawingml/2006/diagram"/>
    </a:ext>
    <a:ext uri="{C62137D5-CB1D-491B-B009-E17868A290BF}">
      <dgm14:recolorImg xmlns:dgm14="http://schemas.microsoft.com/office/drawing/2010/diagram" val="1"/>
    </a:ext>
  </dgm:extLst>
</dgm:dataModel>
</file>

<file path=ppt/diagrams/data4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hohe Anforderungen und hohes Leistungsniveau</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73634" custLinFactNeighborX="-1448" custLinFactNeighborY="-134">
        <dgm:presLayoutVars>
          <dgm:chMax val="0"/>
          <dgm:bulletEnabled val="1"/>
        </dgm:presLayoutVars>
      </dgm:prSet>
      <dgm:spPr/>
    </dgm:pt>
  </dgm:ptLst>
  <dgm:cxnLst>
    <dgm:cxn modelId="{7F9E5E2D-5A0C-4BF6-A283-133C9B07107B}"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4A2F99EE-22BC-46AE-B91E-955D375DCBA8}" type="presOf" srcId="{F168D0D7-DD15-4F69-8DEA-3E59459CE995}" destId="{5C44AA69-D049-4B71-AE2C-A2059F01FF6F}" srcOrd="0" destOrd="0" presId="urn:microsoft.com/office/officeart/2005/8/layout/vList2"/>
    <dgm:cxn modelId="{8924A045-FC31-461A-9C27-32300B73E0A0}"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109" minVer="http://schemas.openxmlformats.org/drawingml/2006/diagram"/>
    </a:ext>
    <a:ext uri="{C62137D5-CB1D-491B-B009-E17868A290BF}">
      <dgm14:recolorImg xmlns:dgm14="http://schemas.microsoft.com/office/drawing/2010/diagram" val="1"/>
    </a:ext>
  </dgm:extLst>
</dgm:dataModel>
</file>

<file path=ppt/diagrams/data46.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zielgleicher Unterricht: vertiefte Allgemeinbildung </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X="10227" custLinFactNeighborY="-5587">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B7352659-5AD6-458B-B364-0F4DCAEC66A0}" type="presOf" srcId="{535198FA-1CD5-4CD7-892B-0AFAE5FAC363}" destId="{7328831C-A7AC-48C3-B011-46774979AC11}" srcOrd="0" destOrd="0" presId="urn:microsoft.com/office/officeart/2005/8/layout/vList2"/>
    <dgm:cxn modelId="{DED3FC93-FF56-4227-918C-F52EFC63FB1D}" type="presOf" srcId="{F168D0D7-DD15-4F69-8DEA-3E59459CE995}" destId="{5C44AA69-D049-4B71-AE2C-A2059F01FF6F}" srcOrd="0" destOrd="0" presId="urn:microsoft.com/office/officeart/2005/8/layout/vList2"/>
    <dgm:cxn modelId="{2163BE0D-B832-41D4-81C9-E113BA30D8C1}"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114" minVer="http://schemas.openxmlformats.org/drawingml/2006/diagram"/>
    </a:ext>
    <a:ext uri="{C62137D5-CB1D-491B-B009-E17868A290BF}">
      <dgm14:recolorImg xmlns:dgm14="http://schemas.microsoft.com/office/drawing/2010/diagram" val="1"/>
    </a:ext>
  </dgm:extLst>
</dgm:dataModel>
</file>

<file path=ppt/diagrams/data47.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häufig homogenere Lerngruppen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67292" custLinFactNeighborY="-794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2F8D9A6F-8D30-4638-8158-8E7037DD5B0E}" type="presOf" srcId="{F168D0D7-DD15-4F69-8DEA-3E59459CE995}" destId="{5C44AA69-D049-4B71-AE2C-A2059F01FF6F}" srcOrd="0" destOrd="0" presId="urn:microsoft.com/office/officeart/2005/8/layout/vList2"/>
    <dgm:cxn modelId="{ABE4DC96-911E-43E5-8B6F-BD0C44E06E9D}" type="presOf" srcId="{535198FA-1CD5-4CD7-892B-0AFAE5FAC363}" destId="{7328831C-A7AC-48C3-B011-46774979AC11}" srcOrd="0" destOrd="0" presId="urn:microsoft.com/office/officeart/2005/8/layout/vList2"/>
    <dgm:cxn modelId="{6A0FB3D2-FB00-4785-908C-1E00B4E0051D}"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119" minVer="http://schemas.openxmlformats.org/drawingml/2006/diagram"/>
    </a:ext>
    <a:ext uri="{C62137D5-CB1D-491B-B009-E17868A290BF}">
      <dgm14:recolorImg xmlns:dgm14="http://schemas.microsoft.com/office/drawing/2010/diagram" val="1"/>
    </a:ext>
  </dgm:extLst>
</dgm:dataModel>
</file>

<file path=ppt/diagrams/data4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2. Fremdsprache in der Regel ab Klasse 6</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22595" custLinFactNeighborX="1331"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7B9C3AB1-F280-448E-BD2A-32D17A44A433}" type="presOf" srcId="{535198FA-1CD5-4CD7-892B-0AFAE5FAC363}" destId="{7328831C-A7AC-48C3-B011-46774979AC11}" srcOrd="0" destOrd="0" presId="urn:microsoft.com/office/officeart/2005/8/layout/vList2"/>
    <dgm:cxn modelId="{7DAD6ABE-FB19-446D-88FF-167DB066F9C4}" type="presOf" srcId="{F168D0D7-DD15-4F69-8DEA-3E59459CE995}" destId="{5C44AA69-D049-4B71-AE2C-A2059F01FF6F}" srcOrd="0" destOrd="0" presId="urn:microsoft.com/office/officeart/2005/8/layout/vList2"/>
    <dgm:cxn modelId="{C13DE157-8FE7-4409-9B15-2446DA2F3090}"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124" minVer="http://schemas.openxmlformats.org/drawingml/2006/diagram"/>
    </a:ext>
    <a:ext uri="{C62137D5-CB1D-491B-B009-E17868A290BF}">
      <dgm14:recolorImg xmlns:dgm14="http://schemas.microsoft.com/office/drawing/2010/diagram" val="1"/>
    </a:ext>
  </dgm:extLst>
</dgm:dataModel>
</file>

<file path=ppt/diagrams/data4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28 </a:t>
          </a:r>
          <a:r>
            <a:rPr lang="de-DE" sz="1500" dirty="0" err="1">
              <a:solidFill>
                <a:schemeClr val="bg1"/>
              </a:solidFill>
            </a:rPr>
            <a:t>Schüler:innen</a:t>
          </a:r>
          <a:r>
            <a:rPr lang="de-DE" sz="1500" dirty="0">
              <a:solidFill>
                <a:schemeClr val="bg1"/>
              </a:solidFill>
            </a:rPr>
            <a:t> in einer Klasse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Ang="0" custLinFactY="-100000" custLinFactNeighborX="-35670" custLinFactNeighborY="-185762">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25EEFE85-C656-44EF-B103-A36157C9CAE4}" type="presOf" srcId="{F168D0D7-DD15-4F69-8DEA-3E59459CE995}" destId="{5C44AA69-D049-4B71-AE2C-A2059F01FF6F}" srcOrd="0" destOrd="0" presId="urn:microsoft.com/office/officeart/2005/8/layout/vList2"/>
    <dgm:cxn modelId="{647F8DA3-7BC8-4960-959F-CDB406149ECF}" type="presOf" srcId="{535198FA-1CD5-4CD7-892B-0AFAE5FAC363}" destId="{7328831C-A7AC-48C3-B011-46774979AC11}" srcOrd="0" destOrd="0" presId="urn:microsoft.com/office/officeart/2005/8/layout/vList2"/>
    <dgm:cxn modelId="{A85AEF3D-A3A4-4E6D-809B-52D6FDBF2241}"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12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individuelle Unterrichtsangebote – Fördern und Fordern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34149" custLinFactNeighborX="-3055"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D87EA339-0981-455B-90B8-D38DB83456AA}" type="presOf" srcId="{535198FA-1CD5-4CD7-892B-0AFAE5FAC363}" destId="{7328831C-A7AC-48C3-B011-46774979AC11}" srcOrd="0" destOrd="0" presId="urn:microsoft.com/office/officeart/2005/8/layout/vList2"/>
    <dgm:cxn modelId="{1177D83E-B303-4800-BD51-B24FDC53DD13}" type="presOf" srcId="{F168D0D7-DD15-4F69-8DEA-3E59459CE995}" destId="{5C44AA69-D049-4B71-AE2C-A2059F01FF6F}" srcOrd="0" destOrd="0" presId="urn:microsoft.com/office/officeart/2005/8/layout/vList2"/>
    <dgm:cxn modelId="{8486BA14-0E2D-41A6-B838-627437A969EC}"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37" minVer="http://schemas.openxmlformats.org/drawingml/2006/diagram"/>
    </a:ext>
    <a:ext uri="{C62137D5-CB1D-491B-B009-E17868A290BF}">
      <dgm14:recolorImg xmlns:dgm14="http://schemas.microsoft.com/office/drawing/2010/diagram" val="1"/>
    </a:ext>
  </dgm:extLst>
</dgm:dataModel>
</file>

<file path=ppt/diagrams/data5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Lst>
  <dgm:cxnLst>
    <dgm:cxn modelId="{45A573C1-90B9-4BA8-9CF0-39D6842F8273}" type="presOf" srcId="{535198FA-1CD5-4CD7-892B-0AFAE5FAC363}" destId="{7328831C-A7AC-48C3-B011-46774979AC11}"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51.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Lst>
  <dgm:cxnLst>
    <dgm:cxn modelId="{EB3BD48B-1453-4825-B986-C60C25958FBD}" type="presOf" srcId="{535198FA-1CD5-4CD7-892B-0AFAE5FAC363}" destId="{7328831C-A7AC-48C3-B011-46774979AC11}"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52.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Lst>
  <dgm:cxnLst>
    <dgm:cxn modelId="{89C26F0E-93C9-4D49-93E2-C1437156FAA5}" type="presOf" srcId="{535198FA-1CD5-4CD7-892B-0AFAE5FAC363}" destId="{7328831C-A7AC-48C3-B011-46774979AC11}" srcOrd="0"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a:ext uri="{C62137D5-CB1D-491B-B009-E17868A290BF}">
      <dgm14:recolorImg xmlns:dgm14="http://schemas.microsoft.com/office/drawing/2010/diagram" val="1"/>
    </a:ext>
  </dgm:extLst>
</dgm:dataModel>
</file>

<file path=ppt/diagrams/data53.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28 </a:t>
          </a:r>
          <a:r>
            <a:rPr lang="de-DE" sz="1500" dirty="0" err="1">
              <a:solidFill>
                <a:schemeClr val="bg1"/>
              </a:solidFill>
            </a:rPr>
            <a:t>Schüler:innen</a:t>
          </a:r>
          <a:r>
            <a:rPr lang="de-DE" sz="1500" dirty="0">
              <a:solidFill>
                <a:schemeClr val="bg1"/>
              </a:solidFill>
            </a:rPr>
            <a:t> in einer Klasse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Ang="0" custLinFactY="-100000" custLinFactNeighborX="-35670" custLinFactNeighborY="-185762">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0CA0D95D-3623-467E-BDF7-AA7E9C623362}" type="presOf" srcId="{535198FA-1CD5-4CD7-892B-0AFAE5FAC363}" destId="{7328831C-A7AC-48C3-B011-46774979AC11}" srcOrd="0" destOrd="0" presId="urn:microsoft.com/office/officeart/2005/8/layout/vList2"/>
    <dgm:cxn modelId="{BD16C356-5FBA-4758-A873-F628158F04B3}" type="presOf" srcId="{F168D0D7-DD15-4F69-8DEA-3E59459CE995}" destId="{5C44AA69-D049-4B71-AE2C-A2059F01FF6F}" srcOrd="0" destOrd="0" presId="urn:microsoft.com/office/officeart/2005/8/layout/vList2"/>
    <dgm:cxn modelId="{9E22EB19-7B63-4D63-8909-2F218D96A7F4}"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25" minVer="http://schemas.openxmlformats.org/drawingml/2006/diagram"/>
    </a:ext>
    <a:ext uri="{C62137D5-CB1D-491B-B009-E17868A290BF}">
      <dgm14:recolorImg xmlns:dgm14="http://schemas.microsoft.com/office/drawing/2010/diagram" val="1"/>
    </a:ext>
  </dgm:extLst>
</dgm:dataModel>
</file>

<file path=ppt/diagrams/data5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Exzellenzförderung in Naturwissenschaften, Sprachen, Künsten etc.</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244476" custLinFactNeighborX="5830" custLinFactNeighborY="-119">
        <dgm:presLayoutVars>
          <dgm:chMax val="0"/>
          <dgm:bulletEnabled val="1"/>
        </dgm:presLayoutVars>
      </dgm:prSet>
      <dgm:spPr/>
    </dgm:pt>
  </dgm:ptLst>
  <dgm:cxnLst>
    <dgm:cxn modelId="{5109FE31-EE4C-4643-9B69-8EE65B305D5F}"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FFA56D5C-0966-49A2-AB68-CDF478750C01}" type="presOf" srcId="{535198FA-1CD5-4CD7-892B-0AFAE5FAC363}" destId="{7328831C-A7AC-48C3-B011-46774979AC11}" srcOrd="0" destOrd="0" presId="urn:microsoft.com/office/officeart/2005/8/layout/vList2"/>
    <dgm:cxn modelId="{D1BBA7AC-6026-4BDB-9B79-F3FBA485F28D}"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30" minVer="http://schemas.openxmlformats.org/drawingml/2006/diagram"/>
    </a:ext>
    <a:ext uri="{C62137D5-CB1D-491B-B009-E17868A290BF}">
      <dgm14:recolorImg xmlns:dgm14="http://schemas.microsoft.com/office/drawing/2010/diagram" val="1"/>
    </a:ext>
  </dgm:extLst>
</dgm:dataModel>
</file>

<file path=ppt/diagrams/data5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2. Fremdsprache in der Regel ab Klasse 6</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22595" custLinFactNeighborX="1331"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FE916166-5720-424A-BB7B-761D7528CFDD}" type="presOf" srcId="{F168D0D7-DD15-4F69-8DEA-3E59459CE995}" destId="{5C44AA69-D049-4B71-AE2C-A2059F01FF6F}" srcOrd="0" destOrd="0" presId="urn:microsoft.com/office/officeart/2005/8/layout/vList2"/>
    <dgm:cxn modelId="{B86945FD-A437-4944-97A0-2314B1EC3585}" type="presOf" srcId="{535198FA-1CD5-4CD7-892B-0AFAE5FAC363}" destId="{7328831C-A7AC-48C3-B011-46774979AC11}" srcOrd="0" destOrd="0" presId="urn:microsoft.com/office/officeart/2005/8/layout/vList2"/>
    <dgm:cxn modelId="{16A5EB69-CFB6-4CDA-A69F-FACE85D929D1}"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35" minVer="http://schemas.openxmlformats.org/drawingml/2006/diagram"/>
    </a:ext>
    <a:ext uri="{C62137D5-CB1D-491B-B009-E17868A290BF}">
      <dgm14:recolorImg xmlns:dgm14="http://schemas.microsoft.com/office/drawing/2010/diagram" val="1"/>
    </a:ext>
  </dgm:extLst>
</dgm:dataModel>
</file>

<file path=ppt/diagrams/data56.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acht Jahre bis zum Abitur</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Y="-1100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A2E8116A-1E4B-4BF6-BAD6-9316EDE4CB60}" type="presOf" srcId="{F168D0D7-DD15-4F69-8DEA-3E59459CE995}" destId="{5C44AA69-D049-4B71-AE2C-A2059F01FF6F}" srcOrd="0" destOrd="0" presId="urn:microsoft.com/office/officeart/2005/8/layout/vList2"/>
    <dgm:cxn modelId="{E2D0FCAD-4034-4DD1-927E-0D68C24148A8}" type="presOf" srcId="{535198FA-1CD5-4CD7-892B-0AFAE5FAC363}" destId="{7328831C-A7AC-48C3-B011-46774979AC11}" srcOrd="0" destOrd="0" presId="urn:microsoft.com/office/officeart/2005/8/layout/vList2"/>
    <dgm:cxn modelId="{FEEF32A0-256D-4DDF-9DC9-A4ABDD4B5E7E}"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40" minVer="http://schemas.openxmlformats.org/drawingml/2006/diagram"/>
    </a:ext>
    <a:ext uri="{C62137D5-CB1D-491B-B009-E17868A290BF}">
      <dgm14:recolorImg xmlns:dgm14="http://schemas.microsoft.com/office/drawing/2010/diagram" val="1"/>
    </a:ext>
  </dgm:extLst>
</dgm:dataModel>
</file>

<file path=ppt/diagrams/data57.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hohe Anforderungen und hohes Leistungsniveau</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73634" custLinFactY="-400000" custLinFactNeighborX="1935" custLinFactNeighborY="-469881">
        <dgm:presLayoutVars>
          <dgm:chMax val="0"/>
          <dgm:bulletEnabled val="1"/>
        </dgm:presLayoutVars>
      </dgm:prSet>
      <dgm:spPr/>
    </dgm:pt>
  </dgm:ptLst>
  <dgm:cxnLst>
    <dgm:cxn modelId="{60C22218-7DA7-429B-9F11-BF9575EA9EB5}"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015925A9-5C00-4757-8F13-B389975DA499}" type="presOf" srcId="{535198FA-1CD5-4CD7-892B-0AFAE5FAC363}" destId="{7328831C-A7AC-48C3-B011-46774979AC11}" srcOrd="0" destOrd="0" presId="urn:microsoft.com/office/officeart/2005/8/layout/vList2"/>
    <dgm:cxn modelId="{D3E11D31-F061-4A8F-BB4C-85D36104C2C8}"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45" minVer="http://schemas.openxmlformats.org/drawingml/2006/diagram"/>
    </a:ext>
    <a:ext uri="{C62137D5-CB1D-491B-B009-E17868A290BF}">
      <dgm14:recolorImg xmlns:dgm14="http://schemas.microsoft.com/office/drawing/2010/diagram" val="1"/>
    </a:ext>
  </dgm:extLst>
</dgm:dataModel>
</file>

<file path=ppt/diagrams/data5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häufig homogenere Lerngruppen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67292" custLinFactNeighborY="-794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A6EC1697-F4CE-4408-A4C3-4AC1BC5D7B55}" type="presOf" srcId="{F168D0D7-DD15-4F69-8DEA-3E59459CE995}" destId="{5C44AA69-D049-4B71-AE2C-A2059F01FF6F}" srcOrd="0" destOrd="0" presId="urn:microsoft.com/office/officeart/2005/8/layout/vList2"/>
    <dgm:cxn modelId="{C425199A-10F4-42BD-B8CB-76A31C139624}" type="presOf" srcId="{535198FA-1CD5-4CD7-892B-0AFAE5FAC363}" destId="{7328831C-A7AC-48C3-B011-46774979AC11}" srcOrd="0" destOrd="0" presId="urn:microsoft.com/office/officeart/2005/8/layout/vList2"/>
    <dgm:cxn modelId="{AA0CFC72-697C-4603-A4DC-B657CDDBADF7}"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50" minVer="http://schemas.openxmlformats.org/drawingml/2006/diagram"/>
    </a:ext>
    <a:ext uri="{C62137D5-CB1D-491B-B009-E17868A290BF}">
      <dgm14:recolorImg xmlns:dgm14="http://schemas.microsoft.com/office/drawing/2010/diagram" val="1"/>
    </a:ext>
  </dgm:extLst>
</dgm:dataModel>
</file>

<file path=ppt/diagrams/data5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zielgleicher Unterricht: vertiefte Allgemeinbildung </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NeighborX="372" custLinFactNeighborY="-23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3F5AC7D3-CE18-48A2-8FC6-6C2BF71E38EC}" type="presOf" srcId="{F168D0D7-DD15-4F69-8DEA-3E59459CE995}" destId="{5C44AA69-D049-4B71-AE2C-A2059F01FF6F}" srcOrd="0" destOrd="0" presId="urn:microsoft.com/office/officeart/2005/8/layout/vList2"/>
    <dgm:cxn modelId="{DFDBBDD6-CCE4-48C6-8468-D28F67464645}" type="presOf" srcId="{535198FA-1CD5-4CD7-892B-0AFAE5FAC363}" destId="{7328831C-A7AC-48C3-B011-46774979AC11}" srcOrd="0" destOrd="0" presId="urn:microsoft.com/office/officeart/2005/8/layout/vList2"/>
    <dgm:cxn modelId="{F0B5701C-C445-421C-A56E-2C6449A8F5C2}"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55"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selbstständiges Lernen – auch in Hausaufgaben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LinFactY="34149" custLinFactNeighborX="-3055"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CCBACF70-78B2-4728-9B41-8DA045057C00}" type="presOf" srcId="{F168D0D7-DD15-4F69-8DEA-3E59459CE995}" destId="{5C44AA69-D049-4B71-AE2C-A2059F01FF6F}" srcOrd="0" destOrd="0" presId="urn:microsoft.com/office/officeart/2005/8/layout/vList2"/>
    <dgm:cxn modelId="{2D28B4F3-7DA0-437C-9047-60A4B9A8B4BD}" type="presOf" srcId="{535198FA-1CD5-4CD7-892B-0AFAE5FAC363}" destId="{7328831C-A7AC-48C3-B011-46774979AC11}" srcOrd="0" destOrd="0" presId="urn:microsoft.com/office/officeart/2005/8/layout/vList2"/>
    <dgm:cxn modelId="{FB22EFB0-05EE-488B-96D1-BB8DC6E39A70}"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42" minVer="http://schemas.openxmlformats.org/drawingml/2006/diagram"/>
    </a:ext>
    <a:ext uri="{C62137D5-CB1D-491B-B009-E17868A290BF}">
      <dgm14:recolorImg xmlns:dgm14="http://schemas.microsoft.com/office/drawing/2010/diagram" val="1"/>
    </a:ext>
  </dgm:extLst>
</dgm:dataModel>
</file>

<file path=ppt/diagrams/data6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Lst>
  <dgm:cxnLst>
    <dgm:cxn modelId="{4B3DF05C-0CF0-4EA3-93ED-3F5860C7FCDB}" type="presOf" srcId="{535198FA-1CD5-4CD7-892B-0AFAE5FAC363}" destId="{7328831C-A7AC-48C3-B011-46774979AC11}"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61.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Lst>
  <dgm:cxnLst>
    <dgm:cxn modelId="{7D3A13B4-6FC9-49B9-9D83-CD8C253B50AE}" type="presOf" srcId="{535198FA-1CD5-4CD7-892B-0AFAE5FAC363}" destId="{7328831C-A7AC-48C3-B011-46774979AC11}"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62.xml><?xml version="1.0" encoding="utf-8"?>
<dgm:dataModel xmlns:dgm="http://schemas.openxmlformats.org/drawingml/2006/diagram" xmlns:a="http://schemas.openxmlformats.org/drawingml/2006/main">
  <dgm:ptLst>
    <dgm:pt modelId="{AE857EA0-F71C-4014-9CF1-F2F8F3B3FF6E}"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de-DE"/>
        </a:p>
      </dgm:t>
    </dgm:pt>
    <dgm:pt modelId="{836A19FF-F867-4F68-A64A-F51804778A82}">
      <dgm:prSet custT="1"/>
      <dgm:spPr>
        <a:solidFill>
          <a:srgbClr val="BFCBD8">
            <a:alpha val="50000"/>
          </a:srgbClr>
        </a:solidFill>
      </dgm:spPr>
      <dgm:t>
        <a:bodyPr/>
        <a:lstStyle/>
        <a:p>
          <a:pPr rtl="0"/>
          <a:r>
            <a:rPr lang="de-DE" sz="1000" dirty="0"/>
            <a:t>Zusatz-</a:t>
          </a:r>
          <a:r>
            <a:rPr lang="de-DE" sz="1000" dirty="0" err="1"/>
            <a:t>qualifi</a:t>
          </a:r>
          <a:r>
            <a:rPr lang="de-DE" sz="1000" dirty="0"/>
            <a:t>-kation</a:t>
          </a:r>
          <a:endParaRPr lang="de-DE" sz="700" dirty="0"/>
        </a:p>
      </dgm:t>
    </dgm:pt>
    <dgm:pt modelId="{F7E87D7A-F427-49AC-B135-31DB6CCC2B1E}" type="parTrans" cxnId="{884FB776-CCC5-4138-98F9-D0A0C053E525}">
      <dgm:prSet/>
      <dgm:spPr/>
      <dgm:t>
        <a:bodyPr/>
        <a:lstStyle/>
        <a:p>
          <a:endParaRPr lang="de-DE"/>
        </a:p>
      </dgm:t>
    </dgm:pt>
    <dgm:pt modelId="{B7A67D09-888A-474E-9A27-69FD4920665D}" type="sibTrans" cxnId="{884FB776-CCC5-4138-98F9-D0A0C053E525}">
      <dgm:prSet/>
      <dgm:spPr/>
      <dgm:t>
        <a:bodyPr/>
        <a:lstStyle/>
        <a:p>
          <a:endParaRPr lang="de-DE"/>
        </a:p>
      </dgm:t>
    </dgm:pt>
    <dgm:pt modelId="{19E7E50D-A2FA-4E78-9C01-DED9CB7DFEB6}" type="pres">
      <dgm:prSet presAssocID="{AE857EA0-F71C-4014-9CF1-F2F8F3B3FF6E}" presName="compositeShape" presStyleCnt="0">
        <dgm:presLayoutVars>
          <dgm:chMax val="7"/>
          <dgm:dir/>
          <dgm:resizeHandles val="exact"/>
        </dgm:presLayoutVars>
      </dgm:prSet>
      <dgm:spPr/>
    </dgm:pt>
    <dgm:pt modelId="{A4A40A5F-5DF3-4BB4-B72F-37E74D681AF5}" type="pres">
      <dgm:prSet presAssocID="{836A19FF-F867-4F68-A64A-F51804778A82}" presName="circ1TxSh" presStyleLbl="vennNode1" presStyleIdx="0" presStyleCnt="1" custLinFactNeighborX="0" custLinFactNeighborY="-15552"/>
      <dgm:spPr/>
    </dgm:pt>
  </dgm:ptLst>
  <dgm:cxnLst>
    <dgm:cxn modelId="{6ED7CC1D-1757-474E-9BE2-16EA72013C54}" type="presOf" srcId="{AE857EA0-F71C-4014-9CF1-F2F8F3B3FF6E}" destId="{19E7E50D-A2FA-4E78-9C01-DED9CB7DFEB6}" srcOrd="0" destOrd="0" presId="urn:microsoft.com/office/officeart/2005/8/layout/venn1"/>
    <dgm:cxn modelId="{884FB776-CCC5-4138-98F9-D0A0C053E525}" srcId="{AE857EA0-F71C-4014-9CF1-F2F8F3B3FF6E}" destId="{836A19FF-F867-4F68-A64A-F51804778A82}" srcOrd="0" destOrd="0" parTransId="{F7E87D7A-F427-49AC-B135-31DB6CCC2B1E}" sibTransId="{B7A67D09-888A-474E-9A27-69FD4920665D}"/>
    <dgm:cxn modelId="{CFA5E7AE-15D5-48FB-9345-57606236D21A}" type="presOf" srcId="{836A19FF-F867-4F68-A64A-F51804778A82}" destId="{A4A40A5F-5DF3-4BB4-B72F-37E74D681AF5}" srcOrd="0" destOrd="0" presId="urn:microsoft.com/office/officeart/2005/8/layout/venn1"/>
    <dgm:cxn modelId="{5D1DCA10-8987-41F1-849C-BA05F11232E3}" type="presParOf" srcId="{19E7E50D-A2FA-4E78-9C01-DED9CB7DFEB6}" destId="{A4A40A5F-5DF3-4BB4-B72F-37E74D681AF5}" srcOrd="0" destOrd="0" presId="urn:microsoft.com/office/officeart/2005/8/layout/ven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398DC55C-32BD-48BF-AC05-2B91848F508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de-DE"/>
        </a:p>
      </dgm:t>
    </dgm:pt>
    <dgm:pt modelId="{BFD0495B-10E4-4212-BD0A-E8EF88684344}">
      <dgm:prSet custT="1"/>
      <dgm:spPr>
        <a:solidFill>
          <a:srgbClr val="A5580A"/>
        </a:solidFill>
      </dgm:spPr>
      <dgm:t>
        <a:bodyPr/>
        <a:lstStyle/>
        <a:p>
          <a:pPr rtl="0"/>
          <a:r>
            <a:rPr lang="de-DE" sz="1000" dirty="0"/>
            <a:t>Duale</a:t>
          </a:r>
          <a:r>
            <a:rPr lang="de-DE" sz="800" dirty="0"/>
            <a:t> </a:t>
          </a:r>
          <a:br>
            <a:rPr lang="de-DE" sz="800" dirty="0"/>
          </a:br>
          <a:r>
            <a:rPr lang="de-DE" sz="1000" dirty="0"/>
            <a:t>Berufsausbildung</a:t>
          </a:r>
          <a:endParaRPr lang="de-DE" sz="800" dirty="0"/>
        </a:p>
      </dgm:t>
    </dgm:pt>
    <dgm:pt modelId="{0056726B-FB08-4A8D-84AC-BF8E25203169}" type="sibTrans" cxnId="{55B36483-4444-4560-A460-A0E6E45372BD}">
      <dgm:prSet/>
      <dgm:spPr/>
      <dgm:t>
        <a:bodyPr/>
        <a:lstStyle/>
        <a:p>
          <a:endParaRPr lang="de-DE"/>
        </a:p>
      </dgm:t>
    </dgm:pt>
    <dgm:pt modelId="{8B3FF2C6-3772-4145-A788-4D60289B2DE3}" type="parTrans" cxnId="{55B36483-4444-4560-A460-A0E6E45372BD}">
      <dgm:prSet/>
      <dgm:spPr/>
      <dgm:t>
        <a:bodyPr/>
        <a:lstStyle/>
        <a:p>
          <a:endParaRPr lang="de-DE"/>
        </a:p>
      </dgm:t>
    </dgm:pt>
    <dgm:pt modelId="{28F231C3-2456-42F6-B9CA-1E49E7E55EE8}" type="pres">
      <dgm:prSet presAssocID="{398DC55C-32BD-48BF-AC05-2B91848F5081}" presName="diagram" presStyleCnt="0">
        <dgm:presLayoutVars>
          <dgm:chPref val="1"/>
          <dgm:dir/>
          <dgm:animOne val="branch"/>
          <dgm:animLvl val="lvl"/>
          <dgm:resizeHandles/>
        </dgm:presLayoutVars>
      </dgm:prSet>
      <dgm:spPr/>
    </dgm:pt>
    <dgm:pt modelId="{9BAC0CE8-7B20-46B2-9C02-3AFA3351B45C}" type="pres">
      <dgm:prSet presAssocID="{BFD0495B-10E4-4212-BD0A-E8EF88684344}" presName="root" presStyleCnt="0"/>
      <dgm:spPr/>
    </dgm:pt>
    <dgm:pt modelId="{7426B126-3966-4123-8FCA-85145F0AE8C3}" type="pres">
      <dgm:prSet presAssocID="{BFD0495B-10E4-4212-BD0A-E8EF88684344}" presName="rootComposite" presStyleCnt="0"/>
      <dgm:spPr/>
    </dgm:pt>
    <dgm:pt modelId="{00E087F8-C6A9-411A-AF39-543ACB05D6EF}" type="pres">
      <dgm:prSet presAssocID="{BFD0495B-10E4-4212-BD0A-E8EF88684344}" presName="rootText" presStyleLbl="node1" presStyleIdx="0" presStyleCnt="1" custScaleX="128095" custScaleY="100121" custLinFactNeighborX="-4184" custLinFactNeighborY="55"/>
      <dgm:spPr/>
    </dgm:pt>
    <dgm:pt modelId="{608EF3DC-38B8-407C-9EE3-F06F34839975}" type="pres">
      <dgm:prSet presAssocID="{BFD0495B-10E4-4212-BD0A-E8EF88684344}" presName="rootConnector" presStyleLbl="node1" presStyleIdx="0" presStyleCnt="1"/>
      <dgm:spPr/>
    </dgm:pt>
    <dgm:pt modelId="{124606A9-AADB-47CC-A55F-34A3A4ECAC65}" type="pres">
      <dgm:prSet presAssocID="{BFD0495B-10E4-4212-BD0A-E8EF88684344}" presName="childShape" presStyleCnt="0"/>
      <dgm:spPr/>
    </dgm:pt>
  </dgm:ptLst>
  <dgm:cxnLst>
    <dgm:cxn modelId="{60C01755-3414-40DB-8883-0A83C498B817}" type="presOf" srcId="{398DC55C-32BD-48BF-AC05-2B91848F5081}" destId="{28F231C3-2456-42F6-B9CA-1E49E7E55EE8}" srcOrd="0" destOrd="0" presId="urn:microsoft.com/office/officeart/2005/8/layout/hierarchy3"/>
    <dgm:cxn modelId="{55B36483-4444-4560-A460-A0E6E45372BD}" srcId="{398DC55C-32BD-48BF-AC05-2B91848F5081}" destId="{BFD0495B-10E4-4212-BD0A-E8EF88684344}" srcOrd="0" destOrd="0" parTransId="{8B3FF2C6-3772-4145-A788-4D60289B2DE3}" sibTransId="{0056726B-FB08-4A8D-84AC-BF8E25203169}"/>
    <dgm:cxn modelId="{B58200B2-F832-42B3-BC14-5A8074CD5EBC}" type="presOf" srcId="{BFD0495B-10E4-4212-BD0A-E8EF88684344}" destId="{608EF3DC-38B8-407C-9EE3-F06F34839975}" srcOrd="1" destOrd="0" presId="urn:microsoft.com/office/officeart/2005/8/layout/hierarchy3"/>
    <dgm:cxn modelId="{00EE73D5-55B2-4655-AE62-F7C888A36B43}" type="presOf" srcId="{BFD0495B-10E4-4212-BD0A-E8EF88684344}" destId="{00E087F8-C6A9-411A-AF39-543ACB05D6EF}" srcOrd="0" destOrd="0" presId="urn:microsoft.com/office/officeart/2005/8/layout/hierarchy3"/>
    <dgm:cxn modelId="{53C6CAAF-F0E0-4177-B295-C6665C5A4B96}" type="presParOf" srcId="{28F231C3-2456-42F6-B9CA-1E49E7E55EE8}" destId="{9BAC0CE8-7B20-46B2-9C02-3AFA3351B45C}" srcOrd="0" destOrd="0" presId="urn:microsoft.com/office/officeart/2005/8/layout/hierarchy3"/>
    <dgm:cxn modelId="{79863F62-B063-467D-8128-47B0AB376B70}" type="presParOf" srcId="{9BAC0CE8-7B20-46B2-9C02-3AFA3351B45C}" destId="{7426B126-3966-4123-8FCA-85145F0AE8C3}" srcOrd="0" destOrd="0" presId="urn:microsoft.com/office/officeart/2005/8/layout/hierarchy3"/>
    <dgm:cxn modelId="{04FAA793-8BB6-4DE9-911D-01F4AF02EC2A}" type="presParOf" srcId="{7426B126-3966-4123-8FCA-85145F0AE8C3}" destId="{00E087F8-C6A9-411A-AF39-543ACB05D6EF}" srcOrd="0" destOrd="0" presId="urn:microsoft.com/office/officeart/2005/8/layout/hierarchy3"/>
    <dgm:cxn modelId="{41263335-B4C0-4FD3-9AC2-41C929505B87}" type="presParOf" srcId="{7426B126-3966-4123-8FCA-85145F0AE8C3}" destId="{608EF3DC-38B8-407C-9EE3-F06F34839975}" srcOrd="1" destOrd="0" presId="urn:microsoft.com/office/officeart/2005/8/layout/hierarchy3"/>
    <dgm:cxn modelId="{8EE46185-B8FD-4717-9B91-7AC704FB8BA4}" type="presParOf" srcId="{9BAC0CE8-7B20-46B2-9C02-3AFA3351B45C}" destId="{124606A9-AADB-47CC-A55F-34A3A4ECAC65}" srcOrd="1" destOrd="0" presId="urn:microsoft.com/office/officeart/2005/8/layout/hierarchy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D1E5945C-1491-41FF-AAAB-BC9501AE5BD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CB4494F6-899C-43AD-99CE-8DB844B58335}">
      <dgm:prSet custT="1"/>
      <dgm:spPr>
        <a:solidFill>
          <a:schemeClr val="bg2">
            <a:alpha val="90000"/>
          </a:schemeClr>
        </a:solidFill>
        <a:ln>
          <a:solidFill>
            <a:schemeClr val="bg1">
              <a:lumMod val="50000"/>
            </a:schemeClr>
          </a:solidFill>
        </a:ln>
      </dgm:spPr>
      <dgm:t>
        <a:bodyPr/>
        <a:lstStyle/>
        <a:p>
          <a:pPr rtl="0"/>
          <a:r>
            <a:rPr lang="de-DE" sz="1100" b="1" dirty="0"/>
            <a:t>Berufsschulabschluss</a:t>
          </a:r>
        </a:p>
      </dgm:t>
    </dgm:pt>
    <dgm:pt modelId="{A5F45C23-5BBE-475D-91BD-46847D034A1E}" type="parTrans" cxnId="{CB5DB10D-E82F-433F-B116-0064D4F34B29}">
      <dgm:prSet/>
      <dgm:spPr/>
      <dgm:t>
        <a:bodyPr/>
        <a:lstStyle/>
        <a:p>
          <a:endParaRPr lang="de-DE"/>
        </a:p>
      </dgm:t>
    </dgm:pt>
    <dgm:pt modelId="{B1C04CE8-813F-4F53-8566-A85A8D9D58EB}" type="sibTrans" cxnId="{CB5DB10D-E82F-433F-B116-0064D4F34B29}">
      <dgm:prSet/>
      <dgm:spPr/>
      <dgm:t>
        <a:bodyPr/>
        <a:lstStyle/>
        <a:p>
          <a:endParaRPr lang="de-DE"/>
        </a:p>
      </dgm:t>
    </dgm:pt>
    <dgm:pt modelId="{F56CE141-648F-4E4B-BEFD-79B453403604}" type="pres">
      <dgm:prSet presAssocID="{D1E5945C-1491-41FF-AAAB-BC9501AE5BD0}" presName="Name0" presStyleCnt="0">
        <dgm:presLayoutVars>
          <dgm:chMax val="7"/>
          <dgm:dir/>
          <dgm:animLvl val="lvl"/>
          <dgm:resizeHandles val="exact"/>
        </dgm:presLayoutVars>
      </dgm:prSet>
      <dgm:spPr/>
    </dgm:pt>
    <dgm:pt modelId="{E98B604F-A667-4808-9261-262E329E7D6B}" type="pres">
      <dgm:prSet presAssocID="{CB4494F6-899C-43AD-99CE-8DB844B58335}" presName="circle1" presStyleLbl="node1" presStyleIdx="0" presStyleCnt="1"/>
      <dgm:spPr>
        <a:solidFill>
          <a:schemeClr val="bg1"/>
        </a:solidFill>
      </dgm:spPr>
    </dgm:pt>
    <dgm:pt modelId="{6B01883C-CD55-4485-9D85-A17D587E5E0B}" type="pres">
      <dgm:prSet presAssocID="{CB4494F6-899C-43AD-99CE-8DB844B58335}" presName="space" presStyleCnt="0"/>
      <dgm:spPr/>
    </dgm:pt>
    <dgm:pt modelId="{75C710D2-2E76-4AC8-8AC8-748BDFD3E6C3}" type="pres">
      <dgm:prSet presAssocID="{CB4494F6-899C-43AD-99CE-8DB844B58335}" presName="rect1" presStyleLbl="alignAcc1" presStyleIdx="0" presStyleCnt="1" custScaleX="109190" custLinFactNeighborX="-1847"/>
      <dgm:spPr/>
    </dgm:pt>
    <dgm:pt modelId="{F55100FF-B12F-452A-9C42-0E444D0ED847}" type="pres">
      <dgm:prSet presAssocID="{CB4494F6-899C-43AD-99CE-8DB844B58335}" presName="rect1ParTxNoCh" presStyleLbl="alignAcc1" presStyleIdx="0" presStyleCnt="1">
        <dgm:presLayoutVars>
          <dgm:chMax val="1"/>
          <dgm:bulletEnabled val="1"/>
        </dgm:presLayoutVars>
      </dgm:prSet>
      <dgm:spPr/>
    </dgm:pt>
  </dgm:ptLst>
  <dgm:cxnLst>
    <dgm:cxn modelId="{CB5DB10D-E82F-433F-B116-0064D4F34B29}" srcId="{D1E5945C-1491-41FF-AAAB-BC9501AE5BD0}" destId="{CB4494F6-899C-43AD-99CE-8DB844B58335}" srcOrd="0" destOrd="0" parTransId="{A5F45C23-5BBE-475D-91BD-46847D034A1E}" sibTransId="{B1C04CE8-813F-4F53-8566-A85A8D9D58EB}"/>
    <dgm:cxn modelId="{5E9AE555-C438-457F-A1B8-A6B96136A1E1}" type="presOf" srcId="{CB4494F6-899C-43AD-99CE-8DB844B58335}" destId="{F55100FF-B12F-452A-9C42-0E444D0ED847}" srcOrd="1" destOrd="0" presId="urn:microsoft.com/office/officeart/2005/8/layout/target3"/>
    <dgm:cxn modelId="{CBCFD3BD-6BD6-4FD4-A18E-639712FF92D9}" type="presOf" srcId="{D1E5945C-1491-41FF-AAAB-BC9501AE5BD0}" destId="{F56CE141-648F-4E4B-BEFD-79B453403604}" srcOrd="0" destOrd="0" presId="urn:microsoft.com/office/officeart/2005/8/layout/target3"/>
    <dgm:cxn modelId="{2188D0D6-F76F-4D5A-94CE-B89B7720EDE2}" type="presOf" srcId="{CB4494F6-899C-43AD-99CE-8DB844B58335}" destId="{75C710D2-2E76-4AC8-8AC8-748BDFD3E6C3}" srcOrd="0" destOrd="0" presId="urn:microsoft.com/office/officeart/2005/8/layout/target3"/>
    <dgm:cxn modelId="{FBD8E1A1-542F-40C9-ACFE-F89B1921178F}" type="presParOf" srcId="{F56CE141-648F-4E4B-BEFD-79B453403604}" destId="{E98B604F-A667-4808-9261-262E329E7D6B}" srcOrd="0" destOrd="0" presId="urn:microsoft.com/office/officeart/2005/8/layout/target3"/>
    <dgm:cxn modelId="{2A87557B-9698-45BA-B707-1D602DAEC8E8}" type="presParOf" srcId="{F56CE141-648F-4E4B-BEFD-79B453403604}" destId="{6B01883C-CD55-4485-9D85-A17D587E5E0B}" srcOrd="1" destOrd="0" presId="urn:microsoft.com/office/officeart/2005/8/layout/target3"/>
    <dgm:cxn modelId="{69378D0D-EC7C-4158-9D87-ED006F12D275}" type="presParOf" srcId="{F56CE141-648F-4E4B-BEFD-79B453403604}" destId="{75C710D2-2E76-4AC8-8AC8-748BDFD3E6C3}" srcOrd="2" destOrd="0" presId="urn:microsoft.com/office/officeart/2005/8/layout/target3"/>
    <dgm:cxn modelId="{33251035-123E-4F01-A6F0-1C9085AA349D}" type="presParOf" srcId="{F56CE141-648F-4E4B-BEFD-79B453403604}" destId="{F55100FF-B12F-452A-9C42-0E444D0ED847}" srcOrd="3" destOrd="0" presId="urn:microsoft.com/office/officeart/2005/8/layout/target3"/>
  </dgm:cxnLst>
  <dgm:bg>
    <a:noFill/>
  </dgm:bg>
  <dgm:whole/>
  <dgm:extLst>
    <a:ext uri="http://schemas.microsoft.com/office/drawing/2008/diagram">
      <dsp:dataModelExt xmlns:dsp="http://schemas.microsoft.com/office/drawing/2008/diagram" relId="rId31"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3D916B86-AC28-4626-B963-112384C13F8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de-DE"/>
        </a:p>
      </dgm:t>
    </dgm:pt>
    <dgm:pt modelId="{4E8C66CE-6AA3-4D38-9A65-FFAF1AC2E9FE}">
      <dgm:prSet/>
      <dgm:spPr>
        <a:solidFill>
          <a:schemeClr val="accent3">
            <a:lumMod val="75000"/>
          </a:schemeClr>
        </a:solidFill>
      </dgm:spPr>
      <dgm:t>
        <a:bodyPr/>
        <a:lstStyle/>
        <a:p>
          <a:pPr rtl="0"/>
          <a:r>
            <a:rPr lang="de-DE" dirty="0"/>
            <a:t>Schulische </a:t>
          </a:r>
          <a:br>
            <a:rPr lang="de-DE" dirty="0"/>
          </a:br>
          <a:r>
            <a:rPr lang="de-DE" dirty="0"/>
            <a:t>Berufsausbildung</a:t>
          </a:r>
        </a:p>
      </dgm:t>
    </dgm:pt>
    <dgm:pt modelId="{34CB5C3F-D83F-4A8E-BD16-AD79BEB2EC26}" type="sibTrans" cxnId="{E391156C-47B6-4D4F-8BD3-3E4D05B58B31}">
      <dgm:prSet/>
      <dgm:spPr/>
      <dgm:t>
        <a:bodyPr/>
        <a:lstStyle/>
        <a:p>
          <a:endParaRPr lang="de-DE"/>
        </a:p>
      </dgm:t>
    </dgm:pt>
    <dgm:pt modelId="{923261C0-675A-479B-8BE1-42C8261CC987}" type="parTrans" cxnId="{E391156C-47B6-4D4F-8BD3-3E4D05B58B31}">
      <dgm:prSet/>
      <dgm:spPr/>
      <dgm:t>
        <a:bodyPr/>
        <a:lstStyle/>
        <a:p>
          <a:endParaRPr lang="de-DE"/>
        </a:p>
      </dgm:t>
    </dgm:pt>
    <dgm:pt modelId="{3343C4BE-614E-46C3-A541-2CBF47C0A3E3}" type="pres">
      <dgm:prSet presAssocID="{3D916B86-AC28-4626-B963-112384C13F89}" presName="diagram" presStyleCnt="0">
        <dgm:presLayoutVars>
          <dgm:chPref val="1"/>
          <dgm:dir/>
          <dgm:animOne val="branch"/>
          <dgm:animLvl val="lvl"/>
          <dgm:resizeHandles/>
        </dgm:presLayoutVars>
      </dgm:prSet>
      <dgm:spPr/>
    </dgm:pt>
    <dgm:pt modelId="{4CCD9CB7-9BCF-4CD5-9EE6-9BA27943B212}" type="pres">
      <dgm:prSet presAssocID="{4E8C66CE-6AA3-4D38-9A65-FFAF1AC2E9FE}" presName="root" presStyleCnt="0"/>
      <dgm:spPr/>
    </dgm:pt>
    <dgm:pt modelId="{40F657D9-167D-46C3-A68F-056EBD13938C}" type="pres">
      <dgm:prSet presAssocID="{4E8C66CE-6AA3-4D38-9A65-FFAF1AC2E9FE}" presName="rootComposite" presStyleCnt="0"/>
      <dgm:spPr/>
    </dgm:pt>
    <dgm:pt modelId="{CC92030F-778E-4954-B125-2224A0BF0D7D}" type="pres">
      <dgm:prSet presAssocID="{4E8C66CE-6AA3-4D38-9A65-FFAF1AC2E9FE}" presName="rootText" presStyleLbl="node1" presStyleIdx="0" presStyleCnt="1" custScaleX="117880"/>
      <dgm:spPr/>
    </dgm:pt>
    <dgm:pt modelId="{CC875FC6-1CC8-4290-89E7-1F5553B16EF1}" type="pres">
      <dgm:prSet presAssocID="{4E8C66CE-6AA3-4D38-9A65-FFAF1AC2E9FE}" presName="rootConnector" presStyleLbl="node1" presStyleIdx="0" presStyleCnt="1"/>
      <dgm:spPr/>
    </dgm:pt>
    <dgm:pt modelId="{018FB409-A880-41D2-806A-0200C4DC1FF1}" type="pres">
      <dgm:prSet presAssocID="{4E8C66CE-6AA3-4D38-9A65-FFAF1AC2E9FE}" presName="childShape" presStyleCnt="0"/>
      <dgm:spPr/>
    </dgm:pt>
  </dgm:ptLst>
  <dgm:cxnLst>
    <dgm:cxn modelId="{E391156C-47B6-4D4F-8BD3-3E4D05B58B31}" srcId="{3D916B86-AC28-4626-B963-112384C13F89}" destId="{4E8C66CE-6AA3-4D38-9A65-FFAF1AC2E9FE}" srcOrd="0" destOrd="0" parTransId="{923261C0-675A-479B-8BE1-42C8261CC987}" sibTransId="{34CB5C3F-D83F-4A8E-BD16-AD79BEB2EC26}"/>
    <dgm:cxn modelId="{50BBDA96-8A23-47C7-A61A-3BA37159A7E1}" type="presOf" srcId="{3D916B86-AC28-4626-B963-112384C13F89}" destId="{3343C4BE-614E-46C3-A541-2CBF47C0A3E3}" srcOrd="0" destOrd="0" presId="urn:microsoft.com/office/officeart/2005/8/layout/hierarchy3"/>
    <dgm:cxn modelId="{950713DD-0583-4B7F-850D-F16063C44934}" type="presOf" srcId="{4E8C66CE-6AA3-4D38-9A65-FFAF1AC2E9FE}" destId="{CC875FC6-1CC8-4290-89E7-1F5553B16EF1}" srcOrd="1" destOrd="0" presId="urn:microsoft.com/office/officeart/2005/8/layout/hierarchy3"/>
    <dgm:cxn modelId="{DAEE3EE0-A9C8-4C62-8175-DD26B2ACCEC6}" type="presOf" srcId="{4E8C66CE-6AA3-4D38-9A65-FFAF1AC2E9FE}" destId="{CC92030F-778E-4954-B125-2224A0BF0D7D}" srcOrd="0" destOrd="0" presId="urn:microsoft.com/office/officeart/2005/8/layout/hierarchy3"/>
    <dgm:cxn modelId="{3E130677-2777-4951-A535-37236D1D28EE}" type="presParOf" srcId="{3343C4BE-614E-46C3-A541-2CBF47C0A3E3}" destId="{4CCD9CB7-9BCF-4CD5-9EE6-9BA27943B212}" srcOrd="0" destOrd="0" presId="urn:microsoft.com/office/officeart/2005/8/layout/hierarchy3"/>
    <dgm:cxn modelId="{E0491051-139B-4A5E-996B-9C62BA386531}" type="presParOf" srcId="{4CCD9CB7-9BCF-4CD5-9EE6-9BA27943B212}" destId="{40F657D9-167D-46C3-A68F-056EBD13938C}" srcOrd="0" destOrd="0" presId="urn:microsoft.com/office/officeart/2005/8/layout/hierarchy3"/>
    <dgm:cxn modelId="{B7340E49-4AF7-4C74-A3A9-194469F37777}" type="presParOf" srcId="{40F657D9-167D-46C3-A68F-056EBD13938C}" destId="{CC92030F-778E-4954-B125-2224A0BF0D7D}" srcOrd="0" destOrd="0" presId="urn:microsoft.com/office/officeart/2005/8/layout/hierarchy3"/>
    <dgm:cxn modelId="{0A4B32F1-A4DD-4D49-9A2D-022E95780FC7}" type="presParOf" srcId="{40F657D9-167D-46C3-A68F-056EBD13938C}" destId="{CC875FC6-1CC8-4290-89E7-1F5553B16EF1}" srcOrd="1" destOrd="0" presId="urn:microsoft.com/office/officeart/2005/8/layout/hierarchy3"/>
    <dgm:cxn modelId="{C3503950-6AFE-4CCA-BC39-3FE785F84D99}" type="presParOf" srcId="{4CCD9CB7-9BCF-4CD5-9EE6-9BA27943B212}" destId="{018FB409-A880-41D2-806A-0200C4DC1FF1}" srcOrd="1" destOrd="0" presId="urn:microsoft.com/office/officeart/2005/8/layout/hierarchy3"/>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0D76BCED-BD16-4094-B9AF-5A98527970D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4F9C861C-0C73-4DF0-84C2-09712F215634}">
      <dgm:prSet custT="1"/>
      <dgm:spPr>
        <a:solidFill>
          <a:schemeClr val="bg1">
            <a:lumMod val="95000"/>
          </a:schemeClr>
        </a:solidFill>
        <a:ln>
          <a:solidFill>
            <a:srgbClr val="C00000"/>
          </a:solidFill>
        </a:ln>
      </dgm:spPr>
      <dgm:t>
        <a:bodyPr/>
        <a:lstStyle/>
        <a:p>
          <a:pPr rtl="0"/>
          <a:r>
            <a:rPr lang="de-DE" sz="1100" b="1" dirty="0"/>
            <a:t>Fachhochschulreife</a:t>
          </a:r>
          <a:endParaRPr lang="de-DE" sz="900" b="1" dirty="0"/>
        </a:p>
      </dgm:t>
    </dgm:pt>
    <dgm:pt modelId="{2A09FFEC-6A11-4E0A-B47F-D54BFD9CEF0C}" type="parTrans" cxnId="{6EBFE014-0B86-483D-8247-E1AFD867BFED}">
      <dgm:prSet/>
      <dgm:spPr/>
      <dgm:t>
        <a:bodyPr/>
        <a:lstStyle/>
        <a:p>
          <a:endParaRPr lang="de-DE"/>
        </a:p>
      </dgm:t>
    </dgm:pt>
    <dgm:pt modelId="{92A9D6FB-3AA8-4019-8AA0-C2453133602E}" type="sibTrans" cxnId="{6EBFE014-0B86-483D-8247-E1AFD867BFED}">
      <dgm:prSet/>
      <dgm:spPr/>
      <dgm:t>
        <a:bodyPr/>
        <a:lstStyle/>
        <a:p>
          <a:endParaRPr lang="de-DE"/>
        </a:p>
      </dgm:t>
    </dgm:pt>
    <dgm:pt modelId="{987A5031-6E17-4BC5-8615-AA707536ECA8}" type="pres">
      <dgm:prSet presAssocID="{0D76BCED-BD16-4094-B9AF-5A98527970DF}" presName="Name0" presStyleCnt="0">
        <dgm:presLayoutVars>
          <dgm:chMax val="7"/>
          <dgm:dir/>
          <dgm:animLvl val="lvl"/>
          <dgm:resizeHandles val="exact"/>
        </dgm:presLayoutVars>
      </dgm:prSet>
      <dgm:spPr/>
    </dgm:pt>
    <dgm:pt modelId="{30E9559D-DA83-4F44-84FF-CA345300BAC2}" type="pres">
      <dgm:prSet presAssocID="{4F9C861C-0C73-4DF0-84C2-09712F215634}" presName="circle1" presStyleLbl="node1" presStyleIdx="0" presStyleCnt="1"/>
      <dgm:spPr>
        <a:noFill/>
        <a:ln>
          <a:noFill/>
        </a:ln>
      </dgm:spPr>
    </dgm:pt>
    <dgm:pt modelId="{CD0C79FD-935B-49B9-A539-7BF9126DE080}" type="pres">
      <dgm:prSet presAssocID="{4F9C861C-0C73-4DF0-84C2-09712F215634}" presName="space" presStyleCnt="0"/>
      <dgm:spPr/>
    </dgm:pt>
    <dgm:pt modelId="{1210B2C4-3FF5-400D-9B5C-13D601D6433F}" type="pres">
      <dgm:prSet presAssocID="{4F9C861C-0C73-4DF0-84C2-09712F215634}" presName="rect1" presStyleLbl="alignAcc1" presStyleIdx="0" presStyleCnt="1" custLinFactNeighborX="-6324"/>
      <dgm:spPr/>
    </dgm:pt>
    <dgm:pt modelId="{FF076E19-A449-496A-ADF8-AC0640A76B77}" type="pres">
      <dgm:prSet presAssocID="{4F9C861C-0C73-4DF0-84C2-09712F215634}" presName="rect1ParTxNoCh" presStyleLbl="alignAcc1" presStyleIdx="0" presStyleCnt="1">
        <dgm:presLayoutVars>
          <dgm:chMax val="1"/>
          <dgm:bulletEnabled val="1"/>
        </dgm:presLayoutVars>
      </dgm:prSet>
      <dgm:spPr/>
    </dgm:pt>
  </dgm:ptLst>
  <dgm:cxnLst>
    <dgm:cxn modelId="{6EBFE014-0B86-483D-8247-E1AFD867BFED}" srcId="{0D76BCED-BD16-4094-B9AF-5A98527970DF}" destId="{4F9C861C-0C73-4DF0-84C2-09712F215634}" srcOrd="0" destOrd="0" parTransId="{2A09FFEC-6A11-4E0A-B47F-D54BFD9CEF0C}" sibTransId="{92A9D6FB-3AA8-4019-8AA0-C2453133602E}"/>
    <dgm:cxn modelId="{3D02A639-F359-489C-A03C-30CF5CE596C0}" type="presOf" srcId="{4F9C861C-0C73-4DF0-84C2-09712F215634}" destId="{FF076E19-A449-496A-ADF8-AC0640A76B77}" srcOrd="1" destOrd="0" presId="urn:microsoft.com/office/officeart/2005/8/layout/target3"/>
    <dgm:cxn modelId="{20D747BA-CA1E-468A-8585-C20257B627D1}" type="presOf" srcId="{0D76BCED-BD16-4094-B9AF-5A98527970DF}" destId="{987A5031-6E17-4BC5-8615-AA707536ECA8}" srcOrd="0" destOrd="0" presId="urn:microsoft.com/office/officeart/2005/8/layout/target3"/>
    <dgm:cxn modelId="{939728D7-ACF5-4747-9FB6-6C77453310A9}" type="presOf" srcId="{4F9C861C-0C73-4DF0-84C2-09712F215634}" destId="{1210B2C4-3FF5-400D-9B5C-13D601D6433F}" srcOrd="0" destOrd="0" presId="urn:microsoft.com/office/officeart/2005/8/layout/target3"/>
    <dgm:cxn modelId="{842B14B8-4B8B-4A2A-8DAF-A05E4D4F98AD}" type="presParOf" srcId="{987A5031-6E17-4BC5-8615-AA707536ECA8}" destId="{30E9559D-DA83-4F44-84FF-CA345300BAC2}" srcOrd="0" destOrd="0" presId="urn:microsoft.com/office/officeart/2005/8/layout/target3"/>
    <dgm:cxn modelId="{E8BAC42B-2F97-47A2-BD3A-257522CE6D1F}" type="presParOf" srcId="{987A5031-6E17-4BC5-8615-AA707536ECA8}" destId="{CD0C79FD-935B-49B9-A539-7BF9126DE080}" srcOrd="1" destOrd="0" presId="urn:microsoft.com/office/officeart/2005/8/layout/target3"/>
    <dgm:cxn modelId="{C4ED0E96-2644-4EA3-AA68-733CB91F9F85}" type="presParOf" srcId="{987A5031-6E17-4BC5-8615-AA707536ECA8}" destId="{1210B2C4-3FF5-400D-9B5C-13D601D6433F}" srcOrd="2" destOrd="0" presId="urn:microsoft.com/office/officeart/2005/8/layout/target3"/>
    <dgm:cxn modelId="{A1AAD497-114D-4341-9AF9-CA79E68EB93F}" type="presParOf" srcId="{987A5031-6E17-4BC5-8615-AA707536ECA8}" destId="{FF076E19-A449-496A-ADF8-AC0640A76B77}" srcOrd="3" destOrd="0" presId="urn:microsoft.com/office/officeart/2005/8/layout/target3"/>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0D76BCED-BD16-4094-B9AF-5A98527970D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4F9C861C-0C73-4DF0-84C2-09712F215634}">
      <dgm:prSet custT="1"/>
      <dgm:spPr>
        <a:solidFill>
          <a:schemeClr val="bg1">
            <a:lumMod val="95000"/>
            <a:alpha val="90000"/>
          </a:schemeClr>
        </a:solidFill>
        <a:ln>
          <a:solidFill>
            <a:srgbClr val="F4950A"/>
          </a:solidFill>
        </a:ln>
      </dgm:spPr>
      <dgm:t>
        <a:bodyPr/>
        <a:lstStyle/>
        <a:p>
          <a:pPr rtl="0"/>
          <a:r>
            <a:rPr lang="de-DE" sz="1100" b="1" dirty="0"/>
            <a:t>Allgemeine Hochschulreife*</a:t>
          </a:r>
          <a:endParaRPr lang="de-DE" sz="900" b="1" dirty="0"/>
        </a:p>
      </dgm:t>
    </dgm:pt>
    <dgm:pt modelId="{2A09FFEC-6A11-4E0A-B47F-D54BFD9CEF0C}" type="parTrans" cxnId="{6EBFE014-0B86-483D-8247-E1AFD867BFED}">
      <dgm:prSet/>
      <dgm:spPr/>
      <dgm:t>
        <a:bodyPr/>
        <a:lstStyle/>
        <a:p>
          <a:endParaRPr lang="de-DE"/>
        </a:p>
      </dgm:t>
    </dgm:pt>
    <dgm:pt modelId="{92A9D6FB-3AA8-4019-8AA0-C2453133602E}" type="sibTrans" cxnId="{6EBFE014-0B86-483D-8247-E1AFD867BFED}">
      <dgm:prSet/>
      <dgm:spPr/>
      <dgm:t>
        <a:bodyPr/>
        <a:lstStyle/>
        <a:p>
          <a:endParaRPr lang="de-DE"/>
        </a:p>
      </dgm:t>
    </dgm:pt>
    <dgm:pt modelId="{987A5031-6E17-4BC5-8615-AA707536ECA8}" type="pres">
      <dgm:prSet presAssocID="{0D76BCED-BD16-4094-B9AF-5A98527970DF}" presName="Name0" presStyleCnt="0">
        <dgm:presLayoutVars>
          <dgm:chMax val="7"/>
          <dgm:dir/>
          <dgm:animLvl val="lvl"/>
          <dgm:resizeHandles val="exact"/>
        </dgm:presLayoutVars>
      </dgm:prSet>
      <dgm:spPr/>
    </dgm:pt>
    <dgm:pt modelId="{30E9559D-DA83-4F44-84FF-CA345300BAC2}" type="pres">
      <dgm:prSet presAssocID="{4F9C861C-0C73-4DF0-84C2-09712F215634}" presName="circle1" presStyleLbl="node1" presStyleIdx="0" presStyleCnt="1"/>
      <dgm:spPr>
        <a:solidFill>
          <a:schemeClr val="bg1"/>
        </a:solidFill>
        <a:ln>
          <a:noFill/>
        </a:ln>
      </dgm:spPr>
    </dgm:pt>
    <dgm:pt modelId="{CD0C79FD-935B-49B9-A539-7BF9126DE080}" type="pres">
      <dgm:prSet presAssocID="{4F9C861C-0C73-4DF0-84C2-09712F215634}" presName="space" presStyleCnt="0"/>
      <dgm:spPr/>
    </dgm:pt>
    <dgm:pt modelId="{1210B2C4-3FF5-400D-9B5C-13D601D6433F}" type="pres">
      <dgm:prSet presAssocID="{4F9C861C-0C73-4DF0-84C2-09712F215634}" presName="rect1" presStyleLbl="alignAcc1" presStyleIdx="0" presStyleCnt="1" custLinFactNeighborX="-8747" custLinFactNeighborY="-4067"/>
      <dgm:spPr/>
    </dgm:pt>
    <dgm:pt modelId="{FF076E19-A449-496A-ADF8-AC0640A76B77}" type="pres">
      <dgm:prSet presAssocID="{4F9C861C-0C73-4DF0-84C2-09712F215634}" presName="rect1ParTxNoCh" presStyleLbl="alignAcc1" presStyleIdx="0" presStyleCnt="1">
        <dgm:presLayoutVars>
          <dgm:chMax val="1"/>
          <dgm:bulletEnabled val="1"/>
        </dgm:presLayoutVars>
      </dgm:prSet>
      <dgm:spPr/>
    </dgm:pt>
  </dgm:ptLst>
  <dgm:cxnLst>
    <dgm:cxn modelId="{6EBFE014-0B86-483D-8247-E1AFD867BFED}" srcId="{0D76BCED-BD16-4094-B9AF-5A98527970DF}" destId="{4F9C861C-0C73-4DF0-84C2-09712F215634}" srcOrd="0" destOrd="0" parTransId="{2A09FFEC-6A11-4E0A-B47F-D54BFD9CEF0C}" sibTransId="{92A9D6FB-3AA8-4019-8AA0-C2453133602E}"/>
    <dgm:cxn modelId="{426E503B-BE52-4D19-897F-FC70DC17C652}" type="presOf" srcId="{4F9C861C-0C73-4DF0-84C2-09712F215634}" destId="{FF076E19-A449-496A-ADF8-AC0640A76B77}" srcOrd="1" destOrd="0" presId="urn:microsoft.com/office/officeart/2005/8/layout/target3"/>
    <dgm:cxn modelId="{848958A2-497E-4A9B-A5C2-802A3D3EDFB2}" type="presOf" srcId="{0D76BCED-BD16-4094-B9AF-5A98527970DF}" destId="{987A5031-6E17-4BC5-8615-AA707536ECA8}" srcOrd="0" destOrd="0" presId="urn:microsoft.com/office/officeart/2005/8/layout/target3"/>
    <dgm:cxn modelId="{FADC7DEA-821C-4D37-B627-3AAB93CDFB93}" type="presOf" srcId="{4F9C861C-0C73-4DF0-84C2-09712F215634}" destId="{1210B2C4-3FF5-400D-9B5C-13D601D6433F}" srcOrd="0" destOrd="0" presId="urn:microsoft.com/office/officeart/2005/8/layout/target3"/>
    <dgm:cxn modelId="{108F28F6-313D-4DB1-A56B-1A1908DA5A05}" type="presParOf" srcId="{987A5031-6E17-4BC5-8615-AA707536ECA8}" destId="{30E9559D-DA83-4F44-84FF-CA345300BAC2}" srcOrd="0" destOrd="0" presId="urn:microsoft.com/office/officeart/2005/8/layout/target3"/>
    <dgm:cxn modelId="{B9ADE32B-1F8C-4078-AFDC-D3C5AA5B82D2}" type="presParOf" srcId="{987A5031-6E17-4BC5-8615-AA707536ECA8}" destId="{CD0C79FD-935B-49B9-A539-7BF9126DE080}" srcOrd="1" destOrd="0" presId="urn:microsoft.com/office/officeart/2005/8/layout/target3"/>
    <dgm:cxn modelId="{510904CC-16DD-4431-A460-C0AA09DD4B7E}" type="presParOf" srcId="{987A5031-6E17-4BC5-8615-AA707536ECA8}" destId="{1210B2C4-3FF5-400D-9B5C-13D601D6433F}" srcOrd="2" destOrd="0" presId="urn:microsoft.com/office/officeart/2005/8/layout/target3"/>
    <dgm:cxn modelId="{820E1FF0-F47C-460E-91E1-5F5068131DC0}" type="presParOf" srcId="{987A5031-6E17-4BC5-8615-AA707536ECA8}" destId="{FF076E19-A449-496A-ADF8-AC0640A76B77}" srcOrd="3" destOrd="0" presId="urn:microsoft.com/office/officeart/2005/8/layout/target3"/>
  </dgm:cxnLst>
  <dgm:bg/>
  <dgm:whole/>
  <dgm:extLst>
    <a:ext uri="http://schemas.microsoft.com/office/drawing/2008/diagram">
      <dsp:dataModelExt xmlns:dsp="http://schemas.microsoft.com/office/drawing/2008/diagram" relId="rId48"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D7FF1C02-574A-4D5A-9DB1-5702393A131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de-DE"/>
        </a:p>
      </dgm:t>
    </dgm:pt>
    <dgm:pt modelId="{F72AE7A9-A593-4D0D-A685-F6645F4959D4}">
      <dgm:prSet/>
      <dgm:spPr>
        <a:solidFill>
          <a:srgbClr val="339933"/>
        </a:solidFill>
      </dgm:spPr>
      <dgm:t>
        <a:bodyPr/>
        <a:lstStyle/>
        <a:p>
          <a:pPr algn="ctr" rtl="0"/>
          <a:r>
            <a:rPr lang="de-DE" dirty="0"/>
            <a:t>Höhere Handelsschule</a:t>
          </a:r>
        </a:p>
      </dgm:t>
    </dgm:pt>
    <dgm:pt modelId="{6BFD0A00-9CD4-4CF3-BD09-EF672B24C2C2}" type="parTrans" cxnId="{03870465-4D35-40D6-9161-55D5C9BED98E}">
      <dgm:prSet/>
      <dgm:spPr/>
      <dgm:t>
        <a:bodyPr/>
        <a:lstStyle/>
        <a:p>
          <a:endParaRPr lang="de-DE"/>
        </a:p>
      </dgm:t>
    </dgm:pt>
    <dgm:pt modelId="{11228E36-81F7-4729-BC72-60CEB1B1F080}" type="sibTrans" cxnId="{03870465-4D35-40D6-9161-55D5C9BED98E}">
      <dgm:prSet/>
      <dgm:spPr/>
      <dgm:t>
        <a:bodyPr/>
        <a:lstStyle/>
        <a:p>
          <a:endParaRPr lang="de-DE"/>
        </a:p>
      </dgm:t>
    </dgm:pt>
    <dgm:pt modelId="{FC64C360-FD86-4F89-835A-930C37811C54}">
      <dgm:prSet/>
      <dgm:spPr>
        <a:solidFill>
          <a:srgbClr val="008000"/>
        </a:solidFill>
      </dgm:spPr>
      <dgm:t>
        <a:bodyPr/>
        <a:lstStyle/>
        <a:p>
          <a:pPr algn="ctr" rtl="0"/>
          <a:r>
            <a:rPr lang="de-DE" dirty="0"/>
            <a:t>Höhere Technikschule</a:t>
          </a:r>
        </a:p>
      </dgm:t>
    </dgm:pt>
    <dgm:pt modelId="{30422D7B-1D86-4386-AFA6-64170113C4EC}" type="parTrans" cxnId="{53EC2711-B8D4-4068-9313-46A1DD48DFE4}">
      <dgm:prSet/>
      <dgm:spPr/>
      <dgm:t>
        <a:bodyPr/>
        <a:lstStyle/>
        <a:p>
          <a:endParaRPr lang="de-DE"/>
        </a:p>
      </dgm:t>
    </dgm:pt>
    <dgm:pt modelId="{A089F408-1513-40C3-B87F-805C4E0767C4}" type="sibTrans" cxnId="{53EC2711-B8D4-4068-9313-46A1DD48DFE4}">
      <dgm:prSet/>
      <dgm:spPr/>
      <dgm:t>
        <a:bodyPr/>
        <a:lstStyle/>
        <a:p>
          <a:endParaRPr lang="de-DE"/>
        </a:p>
      </dgm:t>
    </dgm:pt>
    <dgm:pt modelId="{A52AC043-233C-4164-A400-88C2ACCCB01D}" type="pres">
      <dgm:prSet presAssocID="{D7FF1C02-574A-4D5A-9DB1-5702393A1312}" presName="linear" presStyleCnt="0">
        <dgm:presLayoutVars>
          <dgm:animLvl val="lvl"/>
          <dgm:resizeHandles val="exact"/>
        </dgm:presLayoutVars>
      </dgm:prSet>
      <dgm:spPr/>
    </dgm:pt>
    <dgm:pt modelId="{E2E265BD-3A54-4D8D-A3CE-374E5B877553}" type="pres">
      <dgm:prSet presAssocID="{F72AE7A9-A593-4D0D-A685-F6645F4959D4}" presName="parentText" presStyleLbl="node1" presStyleIdx="0" presStyleCnt="2">
        <dgm:presLayoutVars>
          <dgm:chMax val="0"/>
          <dgm:bulletEnabled val="1"/>
        </dgm:presLayoutVars>
      </dgm:prSet>
      <dgm:spPr/>
    </dgm:pt>
    <dgm:pt modelId="{D5C9F863-9E60-4C9C-B9B0-322D7C847D2E}" type="pres">
      <dgm:prSet presAssocID="{11228E36-81F7-4729-BC72-60CEB1B1F080}" presName="spacer" presStyleCnt="0"/>
      <dgm:spPr/>
    </dgm:pt>
    <dgm:pt modelId="{5A4AC1E8-BC37-497E-A6F8-2260BDDE8496}" type="pres">
      <dgm:prSet presAssocID="{FC64C360-FD86-4F89-835A-930C37811C54}" presName="parentText" presStyleLbl="node1" presStyleIdx="1" presStyleCnt="2">
        <dgm:presLayoutVars>
          <dgm:chMax val="0"/>
          <dgm:bulletEnabled val="1"/>
        </dgm:presLayoutVars>
      </dgm:prSet>
      <dgm:spPr/>
    </dgm:pt>
  </dgm:ptLst>
  <dgm:cxnLst>
    <dgm:cxn modelId="{53EC2711-B8D4-4068-9313-46A1DD48DFE4}" srcId="{D7FF1C02-574A-4D5A-9DB1-5702393A1312}" destId="{FC64C360-FD86-4F89-835A-930C37811C54}" srcOrd="1" destOrd="0" parTransId="{30422D7B-1D86-4386-AFA6-64170113C4EC}" sibTransId="{A089F408-1513-40C3-B87F-805C4E0767C4}"/>
    <dgm:cxn modelId="{B5177B27-B207-474C-978F-A390F9E16833}" type="presOf" srcId="{D7FF1C02-574A-4D5A-9DB1-5702393A1312}" destId="{A52AC043-233C-4164-A400-88C2ACCCB01D}" srcOrd="0" destOrd="0" presId="urn:microsoft.com/office/officeart/2005/8/layout/vList2"/>
    <dgm:cxn modelId="{03870465-4D35-40D6-9161-55D5C9BED98E}" srcId="{D7FF1C02-574A-4D5A-9DB1-5702393A1312}" destId="{F72AE7A9-A593-4D0D-A685-F6645F4959D4}" srcOrd="0" destOrd="0" parTransId="{6BFD0A00-9CD4-4CF3-BD09-EF672B24C2C2}" sibTransId="{11228E36-81F7-4729-BC72-60CEB1B1F080}"/>
    <dgm:cxn modelId="{FA808647-4A1E-48B7-A9D7-8AF0DD59F3B5}" type="presOf" srcId="{FC64C360-FD86-4F89-835A-930C37811C54}" destId="{5A4AC1E8-BC37-497E-A6F8-2260BDDE8496}" srcOrd="0" destOrd="0" presId="urn:microsoft.com/office/officeart/2005/8/layout/vList2"/>
    <dgm:cxn modelId="{097B188A-61C1-4625-A354-B7B953791588}" type="presOf" srcId="{F72AE7A9-A593-4D0D-A685-F6645F4959D4}" destId="{E2E265BD-3A54-4D8D-A3CE-374E5B877553}" srcOrd="0" destOrd="0" presId="urn:microsoft.com/office/officeart/2005/8/layout/vList2"/>
    <dgm:cxn modelId="{2F7D3225-97A9-4F7C-843E-A2E2E6B75D96}" type="presParOf" srcId="{A52AC043-233C-4164-A400-88C2ACCCB01D}" destId="{E2E265BD-3A54-4D8D-A3CE-374E5B877553}" srcOrd="0" destOrd="0" presId="urn:microsoft.com/office/officeart/2005/8/layout/vList2"/>
    <dgm:cxn modelId="{3E42FAE8-C76B-43F0-8CDA-2F67B7987683}" type="presParOf" srcId="{A52AC043-233C-4164-A400-88C2ACCCB01D}" destId="{D5C9F863-9E60-4C9C-B9B0-322D7C847D2E}" srcOrd="1" destOrd="0" presId="urn:microsoft.com/office/officeart/2005/8/layout/vList2"/>
    <dgm:cxn modelId="{844D5FFB-FECF-4E47-806E-44D6367E878C}" type="presParOf" srcId="{A52AC043-233C-4164-A400-88C2ACCCB01D}" destId="{5A4AC1E8-BC37-497E-A6F8-2260BDDE8496}" srcOrd="2" destOrd="0" presId="urn:microsoft.com/office/officeart/2005/8/layout/vList2"/>
  </dgm:cxnLst>
  <dgm:bg/>
  <dgm:whole/>
  <dgm:extLst>
    <a:ext uri="http://schemas.microsoft.com/office/drawing/2008/diagram">
      <dsp:dataModelExt xmlns:dsp="http://schemas.microsoft.com/office/drawing/2008/diagram" relId="rId54" minVer="http://schemas.openxmlformats.org/drawingml/2006/diagram"/>
    </a:ext>
    <a:ext uri="{C62137D5-CB1D-491B-B009-E17868A290BF}">
      <dgm14:recolorImg xmlns:dgm14="http://schemas.microsoft.com/office/drawing/2010/diagram" val="1"/>
    </a:ext>
  </dgm:extLst>
</dgm:dataModel>
</file>

<file path=ppt/diagrams/data69.xml><?xml version="1.0" encoding="utf-8"?>
<dgm:dataModel xmlns:dgm="http://schemas.openxmlformats.org/drawingml/2006/diagram" xmlns:a="http://schemas.openxmlformats.org/drawingml/2006/main">
  <dgm:ptLst>
    <dgm:pt modelId="{D7FF1C02-574A-4D5A-9DB1-5702393A131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de-DE"/>
        </a:p>
      </dgm:t>
    </dgm:pt>
    <dgm:pt modelId="{F72AE7A9-A593-4D0D-A685-F6645F4959D4}">
      <dgm:prSet/>
      <dgm:spPr>
        <a:solidFill>
          <a:srgbClr val="4085BF"/>
        </a:solidFill>
      </dgm:spPr>
      <dgm:t>
        <a:bodyPr/>
        <a:lstStyle/>
        <a:p>
          <a:pPr algn="ctr" rtl="0"/>
          <a:r>
            <a:rPr lang="de-DE" dirty="0"/>
            <a:t>Hansa-Kolleg</a:t>
          </a:r>
        </a:p>
      </dgm:t>
    </dgm:pt>
    <dgm:pt modelId="{6BFD0A00-9CD4-4CF3-BD09-EF672B24C2C2}" type="parTrans" cxnId="{03870465-4D35-40D6-9161-55D5C9BED98E}">
      <dgm:prSet/>
      <dgm:spPr/>
      <dgm:t>
        <a:bodyPr/>
        <a:lstStyle/>
        <a:p>
          <a:endParaRPr lang="de-DE"/>
        </a:p>
      </dgm:t>
    </dgm:pt>
    <dgm:pt modelId="{11228E36-81F7-4729-BC72-60CEB1B1F080}" type="sibTrans" cxnId="{03870465-4D35-40D6-9161-55D5C9BED98E}">
      <dgm:prSet/>
      <dgm:spPr/>
      <dgm:t>
        <a:bodyPr/>
        <a:lstStyle/>
        <a:p>
          <a:endParaRPr lang="de-DE"/>
        </a:p>
      </dgm:t>
    </dgm:pt>
    <dgm:pt modelId="{FC64C360-FD86-4F89-835A-930C37811C54}">
      <dgm:prSet/>
      <dgm:spPr>
        <a:solidFill>
          <a:srgbClr val="4085BF"/>
        </a:solidFill>
      </dgm:spPr>
      <dgm:t>
        <a:bodyPr/>
        <a:lstStyle/>
        <a:p>
          <a:pPr algn="ctr" rtl="0"/>
          <a:r>
            <a:rPr lang="de-DE" dirty="0"/>
            <a:t>Abendgymnasium</a:t>
          </a:r>
        </a:p>
      </dgm:t>
    </dgm:pt>
    <dgm:pt modelId="{30422D7B-1D86-4386-AFA6-64170113C4EC}" type="parTrans" cxnId="{53EC2711-B8D4-4068-9313-46A1DD48DFE4}">
      <dgm:prSet/>
      <dgm:spPr/>
      <dgm:t>
        <a:bodyPr/>
        <a:lstStyle/>
        <a:p>
          <a:endParaRPr lang="de-DE"/>
        </a:p>
      </dgm:t>
    </dgm:pt>
    <dgm:pt modelId="{A089F408-1513-40C3-B87F-805C4E0767C4}" type="sibTrans" cxnId="{53EC2711-B8D4-4068-9313-46A1DD48DFE4}">
      <dgm:prSet/>
      <dgm:spPr/>
      <dgm:t>
        <a:bodyPr/>
        <a:lstStyle/>
        <a:p>
          <a:endParaRPr lang="de-DE"/>
        </a:p>
      </dgm:t>
    </dgm:pt>
    <dgm:pt modelId="{42A35D23-C108-4EC0-9BFF-AAA02252F9D4}">
      <dgm:prSet/>
      <dgm:spPr>
        <a:solidFill>
          <a:srgbClr val="4085BF"/>
        </a:solidFill>
      </dgm:spPr>
      <dgm:t>
        <a:bodyPr/>
        <a:lstStyle/>
        <a:p>
          <a:pPr algn="ctr" rtl="0"/>
          <a:r>
            <a:rPr lang="de-DE" dirty="0"/>
            <a:t>Berufliches Gymnasium</a:t>
          </a:r>
        </a:p>
      </dgm:t>
    </dgm:pt>
    <dgm:pt modelId="{89295215-CFC8-4F11-A770-0F82E53CF1B4}" type="parTrans" cxnId="{3DCEA894-BCE7-4BAE-BE36-31DFFD964591}">
      <dgm:prSet/>
      <dgm:spPr/>
      <dgm:t>
        <a:bodyPr/>
        <a:lstStyle/>
        <a:p>
          <a:endParaRPr lang="de-DE"/>
        </a:p>
      </dgm:t>
    </dgm:pt>
    <dgm:pt modelId="{0E29412A-D9E9-46AC-A496-67D59168F511}" type="sibTrans" cxnId="{3DCEA894-BCE7-4BAE-BE36-31DFFD964591}">
      <dgm:prSet/>
      <dgm:spPr/>
      <dgm:t>
        <a:bodyPr/>
        <a:lstStyle/>
        <a:p>
          <a:endParaRPr lang="de-DE"/>
        </a:p>
      </dgm:t>
    </dgm:pt>
    <dgm:pt modelId="{A52AC043-233C-4164-A400-88C2ACCCB01D}" type="pres">
      <dgm:prSet presAssocID="{D7FF1C02-574A-4D5A-9DB1-5702393A1312}" presName="linear" presStyleCnt="0">
        <dgm:presLayoutVars>
          <dgm:animLvl val="lvl"/>
          <dgm:resizeHandles val="exact"/>
        </dgm:presLayoutVars>
      </dgm:prSet>
      <dgm:spPr/>
    </dgm:pt>
    <dgm:pt modelId="{E2E265BD-3A54-4D8D-A3CE-374E5B877553}" type="pres">
      <dgm:prSet presAssocID="{F72AE7A9-A593-4D0D-A685-F6645F4959D4}" presName="parentText" presStyleLbl="node1" presStyleIdx="0" presStyleCnt="3" custLinFactY="-500000" custLinFactNeighborX="-25938" custLinFactNeighborY="-558708">
        <dgm:presLayoutVars>
          <dgm:chMax val="0"/>
          <dgm:bulletEnabled val="1"/>
        </dgm:presLayoutVars>
      </dgm:prSet>
      <dgm:spPr/>
    </dgm:pt>
    <dgm:pt modelId="{D5C9F863-9E60-4C9C-B9B0-322D7C847D2E}" type="pres">
      <dgm:prSet presAssocID="{11228E36-81F7-4729-BC72-60CEB1B1F080}" presName="spacer" presStyleCnt="0"/>
      <dgm:spPr/>
    </dgm:pt>
    <dgm:pt modelId="{5A4AC1E8-BC37-497E-A6F8-2260BDDE8496}" type="pres">
      <dgm:prSet presAssocID="{FC64C360-FD86-4F89-835A-930C37811C54}" presName="parentText" presStyleLbl="node1" presStyleIdx="1" presStyleCnt="3" custLinFactNeighborY="-6991">
        <dgm:presLayoutVars>
          <dgm:chMax val="0"/>
          <dgm:bulletEnabled val="1"/>
        </dgm:presLayoutVars>
      </dgm:prSet>
      <dgm:spPr/>
    </dgm:pt>
    <dgm:pt modelId="{324BEAA8-8EEA-45F3-80BA-0972BD28D5E7}" type="pres">
      <dgm:prSet presAssocID="{A089F408-1513-40C3-B87F-805C4E0767C4}" presName="spacer" presStyleCnt="0"/>
      <dgm:spPr/>
    </dgm:pt>
    <dgm:pt modelId="{2EE2C953-5109-4E93-A076-FDC68F9C993D}" type="pres">
      <dgm:prSet presAssocID="{42A35D23-C108-4EC0-9BFF-AAA02252F9D4}" presName="parentText" presStyleLbl="node1" presStyleIdx="2" presStyleCnt="3">
        <dgm:presLayoutVars>
          <dgm:chMax val="0"/>
          <dgm:bulletEnabled val="1"/>
        </dgm:presLayoutVars>
      </dgm:prSet>
      <dgm:spPr/>
    </dgm:pt>
  </dgm:ptLst>
  <dgm:cxnLst>
    <dgm:cxn modelId="{53EC2711-B8D4-4068-9313-46A1DD48DFE4}" srcId="{D7FF1C02-574A-4D5A-9DB1-5702393A1312}" destId="{FC64C360-FD86-4F89-835A-930C37811C54}" srcOrd="1" destOrd="0" parTransId="{30422D7B-1D86-4386-AFA6-64170113C4EC}" sibTransId="{A089F408-1513-40C3-B87F-805C4E0767C4}"/>
    <dgm:cxn modelId="{03870465-4D35-40D6-9161-55D5C9BED98E}" srcId="{D7FF1C02-574A-4D5A-9DB1-5702393A1312}" destId="{F72AE7A9-A593-4D0D-A685-F6645F4959D4}" srcOrd="0" destOrd="0" parTransId="{6BFD0A00-9CD4-4CF3-BD09-EF672B24C2C2}" sibTransId="{11228E36-81F7-4729-BC72-60CEB1B1F080}"/>
    <dgm:cxn modelId="{CE28EA7C-CA9B-4926-B752-B579F70B4D5C}" type="presOf" srcId="{D7FF1C02-574A-4D5A-9DB1-5702393A1312}" destId="{A52AC043-233C-4164-A400-88C2ACCCB01D}" srcOrd="0" destOrd="0" presId="urn:microsoft.com/office/officeart/2005/8/layout/vList2"/>
    <dgm:cxn modelId="{90FBD68C-4AD4-4AE1-A429-DDC3FB531518}" type="presOf" srcId="{FC64C360-FD86-4F89-835A-930C37811C54}" destId="{5A4AC1E8-BC37-497E-A6F8-2260BDDE8496}" srcOrd="0" destOrd="0" presId="urn:microsoft.com/office/officeart/2005/8/layout/vList2"/>
    <dgm:cxn modelId="{3DCEA894-BCE7-4BAE-BE36-31DFFD964591}" srcId="{D7FF1C02-574A-4D5A-9DB1-5702393A1312}" destId="{42A35D23-C108-4EC0-9BFF-AAA02252F9D4}" srcOrd="2" destOrd="0" parTransId="{89295215-CFC8-4F11-A770-0F82E53CF1B4}" sibTransId="{0E29412A-D9E9-46AC-A496-67D59168F511}"/>
    <dgm:cxn modelId="{3F276DCB-33B8-4818-ADFA-3AB0E6847800}" type="presOf" srcId="{42A35D23-C108-4EC0-9BFF-AAA02252F9D4}" destId="{2EE2C953-5109-4E93-A076-FDC68F9C993D}" srcOrd="0" destOrd="0" presId="urn:microsoft.com/office/officeart/2005/8/layout/vList2"/>
    <dgm:cxn modelId="{80FEF5FE-2B34-40C3-A1EE-9A9C6BC46331}" type="presOf" srcId="{F72AE7A9-A593-4D0D-A685-F6645F4959D4}" destId="{E2E265BD-3A54-4D8D-A3CE-374E5B877553}" srcOrd="0" destOrd="0" presId="urn:microsoft.com/office/officeart/2005/8/layout/vList2"/>
    <dgm:cxn modelId="{59D477CB-6EC3-4BE9-B4CB-51253E397EB5}" type="presParOf" srcId="{A52AC043-233C-4164-A400-88C2ACCCB01D}" destId="{E2E265BD-3A54-4D8D-A3CE-374E5B877553}" srcOrd="0" destOrd="0" presId="urn:microsoft.com/office/officeart/2005/8/layout/vList2"/>
    <dgm:cxn modelId="{3BAD78ED-69F9-466C-B818-4153E06BB376}" type="presParOf" srcId="{A52AC043-233C-4164-A400-88C2ACCCB01D}" destId="{D5C9F863-9E60-4C9C-B9B0-322D7C847D2E}" srcOrd="1" destOrd="0" presId="urn:microsoft.com/office/officeart/2005/8/layout/vList2"/>
    <dgm:cxn modelId="{9958A36D-CFF6-4BF0-8BDA-7BBD9D2C1D08}" type="presParOf" srcId="{A52AC043-233C-4164-A400-88C2ACCCB01D}" destId="{5A4AC1E8-BC37-497E-A6F8-2260BDDE8496}" srcOrd="2" destOrd="0" presId="urn:microsoft.com/office/officeart/2005/8/layout/vList2"/>
    <dgm:cxn modelId="{9AFB826D-6430-44B4-B590-A186D30B1A26}" type="presParOf" srcId="{A52AC043-233C-4164-A400-88C2ACCCB01D}" destId="{324BEAA8-8EEA-45F3-80BA-0972BD28D5E7}" srcOrd="3" destOrd="0" presId="urn:microsoft.com/office/officeart/2005/8/layout/vList2"/>
    <dgm:cxn modelId="{1E6D166A-4EC4-40A9-98FB-D0B21480C8F0}" type="presParOf" srcId="{A52AC043-233C-4164-A400-88C2ACCCB01D}" destId="{2EE2C953-5109-4E93-A076-FDC68F9C993D}" srcOrd="4" destOrd="0" presId="urn:microsoft.com/office/officeart/2005/8/layout/vList2"/>
  </dgm:cxnLst>
  <dgm:bg/>
  <dgm:whole/>
  <dgm:extLst>
    <a:ext uri="http://schemas.microsoft.com/office/drawing/2008/diagram">
      <dsp:dataModelExt xmlns:dsp="http://schemas.microsoft.com/office/drawing/2008/diagram" relId="rId5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lebendige Diskussionskultur und Demokratieerziehung</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24093" custLinFactY="26668" custLinFactNeighborX="1191" custLinFactNeighborY="100000">
        <dgm:presLayoutVars>
          <dgm:chMax val="0"/>
          <dgm:bulletEnabled val="1"/>
        </dgm:presLayoutVars>
      </dgm:prSet>
      <dgm:spPr/>
    </dgm:pt>
  </dgm:ptLst>
  <dgm:cxnLst>
    <dgm:cxn modelId="{308A4C0E-03A9-42CE-9A3F-8686CA06D2CB}"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4C77875F-1799-44A1-9866-4D182C4515E6}" type="presOf" srcId="{535198FA-1CD5-4CD7-892B-0AFAE5FAC363}" destId="{7328831C-A7AC-48C3-B011-46774979AC11}" srcOrd="0" destOrd="0" presId="urn:microsoft.com/office/officeart/2005/8/layout/vList2"/>
    <dgm:cxn modelId="{B27F588E-F94B-40C0-B269-33B4BA26A4B8}"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47" minVer="http://schemas.openxmlformats.org/drawingml/2006/diagram"/>
    </a:ext>
    <a:ext uri="{C62137D5-CB1D-491B-B009-E17868A290BF}">
      <dgm14:recolorImg xmlns:dgm14="http://schemas.microsoft.com/office/drawing/2010/diagram" val="1"/>
    </a:ext>
  </dgm:extLst>
</dgm:dataModel>
</file>

<file path=ppt/diagrams/data70.xml><?xml version="1.0" encoding="utf-8"?>
<dgm:dataModel xmlns:dgm="http://schemas.openxmlformats.org/drawingml/2006/diagram" xmlns:a="http://schemas.openxmlformats.org/drawingml/2006/main">
  <dgm:ptLst>
    <dgm:pt modelId="{389960F6-EC27-46EC-8264-9CFD0B1C169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C6E98872-F50A-4130-8DF8-BC669DB85306}">
      <dgm:prSet custT="1"/>
      <dgm:spPr>
        <a:solidFill>
          <a:schemeClr val="bg1">
            <a:lumMod val="95000"/>
            <a:alpha val="90000"/>
          </a:schemeClr>
        </a:solidFill>
      </dgm:spPr>
      <dgm:t>
        <a:bodyPr/>
        <a:lstStyle/>
        <a:p>
          <a:pPr rtl="0"/>
          <a:r>
            <a:rPr lang="de-DE" sz="1100" b="1" dirty="0"/>
            <a:t>MSA</a:t>
          </a:r>
          <a:endParaRPr lang="de-DE" sz="1300" dirty="0"/>
        </a:p>
      </dgm:t>
    </dgm:pt>
    <dgm:pt modelId="{769A0719-8ADB-45CA-9CC2-3078ED871162}" type="parTrans" cxnId="{C4C109D0-6ABA-43C9-9A72-17C2A06D69A1}">
      <dgm:prSet/>
      <dgm:spPr/>
      <dgm:t>
        <a:bodyPr/>
        <a:lstStyle/>
        <a:p>
          <a:endParaRPr lang="de-DE"/>
        </a:p>
      </dgm:t>
    </dgm:pt>
    <dgm:pt modelId="{9ED91DDE-9531-4574-AEF0-96784F79D869}" type="sibTrans" cxnId="{C4C109D0-6ABA-43C9-9A72-17C2A06D69A1}">
      <dgm:prSet/>
      <dgm:spPr/>
      <dgm:t>
        <a:bodyPr/>
        <a:lstStyle/>
        <a:p>
          <a:endParaRPr lang="de-DE"/>
        </a:p>
      </dgm:t>
    </dgm:pt>
    <dgm:pt modelId="{0C109EDC-CD77-4751-9DF9-03CE32979C58}" type="pres">
      <dgm:prSet presAssocID="{389960F6-EC27-46EC-8264-9CFD0B1C1697}" presName="Name0" presStyleCnt="0">
        <dgm:presLayoutVars>
          <dgm:chMax val="7"/>
          <dgm:dir/>
          <dgm:animLvl val="lvl"/>
          <dgm:resizeHandles val="exact"/>
        </dgm:presLayoutVars>
      </dgm:prSet>
      <dgm:spPr/>
    </dgm:pt>
    <dgm:pt modelId="{3D763A7F-103A-4F67-8691-0120A095BEEB}" type="pres">
      <dgm:prSet presAssocID="{C6E98872-F50A-4130-8DF8-BC669DB85306}" presName="circle1" presStyleLbl="node1" presStyleIdx="0" presStyleCnt="1"/>
      <dgm:spPr>
        <a:solidFill>
          <a:schemeClr val="bg1"/>
        </a:solidFill>
      </dgm:spPr>
    </dgm:pt>
    <dgm:pt modelId="{931BA53C-B79B-414F-B4A6-C6D8B2775EB9}" type="pres">
      <dgm:prSet presAssocID="{C6E98872-F50A-4130-8DF8-BC669DB85306}" presName="space" presStyleCnt="0"/>
      <dgm:spPr/>
    </dgm:pt>
    <dgm:pt modelId="{5BE71CA0-12D7-454E-AD45-EE860C6BFD16}" type="pres">
      <dgm:prSet presAssocID="{C6E98872-F50A-4130-8DF8-BC669DB85306}" presName="rect1" presStyleLbl="alignAcc1" presStyleIdx="0" presStyleCnt="1" custLinFactNeighborY="19159"/>
      <dgm:spPr/>
    </dgm:pt>
    <dgm:pt modelId="{CD514C0F-AB1F-46E5-805E-B7BC80E0F44E}" type="pres">
      <dgm:prSet presAssocID="{C6E98872-F50A-4130-8DF8-BC669DB85306}" presName="rect1ParTxNoCh" presStyleLbl="alignAcc1" presStyleIdx="0" presStyleCnt="1">
        <dgm:presLayoutVars>
          <dgm:chMax val="1"/>
          <dgm:bulletEnabled val="1"/>
        </dgm:presLayoutVars>
      </dgm:prSet>
      <dgm:spPr/>
    </dgm:pt>
  </dgm:ptLst>
  <dgm:cxnLst>
    <dgm:cxn modelId="{C8699E67-C342-48D4-AD35-FA8930DD5F2C}" type="presOf" srcId="{C6E98872-F50A-4130-8DF8-BC669DB85306}" destId="{5BE71CA0-12D7-454E-AD45-EE860C6BFD16}" srcOrd="0" destOrd="0" presId="urn:microsoft.com/office/officeart/2005/8/layout/target3"/>
    <dgm:cxn modelId="{55F832AC-C1BC-41BB-BA11-0BF04179C635}" type="presOf" srcId="{C6E98872-F50A-4130-8DF8-BC669DB85306}" destId="{CD514C0F-AB1F-46E5-805E-B7BC80E0F44E}" srcOrd="1" destOrd="0" presId="urn:microsoft.com/office/officeart/2005/8/layout/target3"/>
    <dgm:cxn modelId="{C4C109D0-6ABA-43C9-9A72-17C2A06D69A1}" srcId="{389960F6-EC27-46EC-8264-9CFD0B1C1697}" destId="{C6E98872-F50A-4130-8DF8-BC669DB85306}" srcOrd="0" destOrd="0" parTransId="{769A0719-8ADB-45CA-9CC2-3078ED871162}" sibTransId="{9ED91DDE-9531-4574-AEF0-96784F79D869}"/>
    <dgm:cxn modelId="{963D48FF-4047-440A-A6F7-F978C91288F1}" type="presOf" srcId="{389960F6-EC27-46EC-8264-9CFD0B1C1697}" destId="{0C109EDC-CD77-4751-9DF9-03CE32979C58}" srcOrd="0" destOrd="0" presId="urn:microsoft.com/office/officeart/2005/8/layout/target3"/>
    <dgm:cxn modelId="{E0E500A0-92CF-4767-A445-F75DFF998AAE}" type="presParOf" srcId="{0C109EDC-CD77-4751-9DF9-03CE32979C58}" destId="{3D763A7F-103A-4F67-8691-0120A095BEEB}" srcOrd="0" destOrd="0" presId="urn:microsoft.com/office/officeart/2005/8/layout/target3"/>
    <dgm:cxn modelId="{63390152-58E2-4A56-B506-24745A318C50}" type="presParOf" srcId="{0C109EDC-CD77-4751-9DF9-03CE32979C58}" destId="{931BA53C-B79B-414F-B4A6-C6D8B2775EB9}" srcOrd="1" destOrd="0" presId="urn:microsoft.com/office/officeart/2005/8/layout/target3"/>
    <dgm:cxn modelId="{792B2A62-3853-431F-A64C-1382ED58A98D}" type="presParOf" srcId="{0C109EDC-CD77-4751-9DF9-03CE32979C58}" destId="{5BE71CA0-12D7-454E-AD45-EE860C6BFD16}" srcOrd="2" destOrd="0" presId="urn:microsoft.com/office/officeart/2005/8/layout/target3"/>
    <dgm:cxn modelId="{18FA4AC6-2801-4F4A-B347-B423F9F189CD}" type="presParOf" srcId="{0C109EDC-CD77-4751-9DF9-03CE32979C58}" destId="{CD514C0F-AB1F-46E5-805E-B7BC80E0F44E}" srcOrd="3" destOrd="0" presId="urn:microsoft.com/office/officeart/2005/8/layout/target3"/>
  </dgm:cxnLst>
  <dgm:bg>
    <a:noFill/>
  </dgm:bg>
  <dgm:whole/>
  <dgm:extLst>
    <a:ext uri="http://schemas.microsoft.com/office/drawing/2008/diagram">
      <dsp:dataModelExt xmlns:dsp="http://schemas.microsoft.com/office/drawing/2008/diagram" relId="rId64"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5457E91D-7224-4819-93A5-696E4F13DB5C}" type="doc">
      <dgm:prSet loTypeId="urn:microsoft.com/office/officeart/2005/8/layout/target3" loCatId="relationship" qsTypeId="urn:microsoft.com/office/officeart/2005/8/quickstyle/simple1" qsCatId="simple" csTypeId="urn:microsoft.com/office/officeart/2005/8/colors/colorful2" csCatId="colorful" phldr="1"/>
      <dgm:spPr/>
      <dgm:t>
        <a:bodyPr/>
        <a:lstStyle/>
        <a:p>
          <a:endParaRPr lang="de-DE"/>
        </a:p>
      </dgm:t>
    </dgm:pt>
    <dgm:pt modelId="{0ACD2EEC-F21B-475D-832C-3C5B68206CFF}">
      <dgm:prSet custT="1"/>
      <dgm:spPr>
        <a:solidFill>
          <a:schemeClr val="bg1">
            <a:lumMod val="95000"/>
            <a:alpha val="90000"/>
          </a:schemeClr>
        </a:solidFill>
      </dgm:spPr>
      <dgm:t>
        <a:bodyPr/>
        <a:lstStyle/>
        <a:p>
          <a:pPr rtl="0"/>
          <a:r>
            <a:rPr lang="de-DE" sz="1100" b="1" dirty="0"/>
            <a:t>e/ESA</a:t>
          </a:r>
          <a:endParaRPr lang="de-DE" sz="1200" dirty="0"/>
        </a:p>
      </dgm:t>
    </dgm:pt>
    <dgm:pt modelId="{0B60976D-432E-4BAC-AE60-F27D9E00768E}" type="parTrans" cxnId="{81B27B51-255B-4CCE-AA21-EA4CEE90A23E}">
      <dgm:prSet/>
      <dgm:spPr/>
      <dgm:t>
        <a:bodyPr/>
        <a:lstStyle/>
        <a:p>
          <a:endParaRPr lang="de-DE"/>
        </a:p>
      </dgm:t>
    </dgm:pt>
    <dgm:pt modelId="{BFF788CF-183C-476C-AC67-2A8C693A9131}" type="sibTrans" cxnId="{81B27B51-255B-4CCE-AA21-EA4CEE90A23E}">
      <dgm:prSet/>
      <dgm:spPr/>
      <dgm:t>
        <a:bodyPr/>
        <a:lstStyle/>
        <a:p>
          <a:endParaRPr lang="de-DE"/>
        </a:p>
      </dgm:t>
    </dgm:pt>
    <dgm:pt modelId="{E7624AEA-8850-417C-BA4B-8F63DFB167FA}" type="pres">
      <dgm:prSet presAssocID="{5457E91D-7224-4819-93A5-696E4F13DB5C}" presName="Name0" presStyleCnt="0">
        <dgm:presLayoutVars>
          <dgm:chMax val="7"/>
          <dgm:dir/>
          <dgm:animLvl val="lvl"/>
          <dgm:resizeHandles val="exact"/>
        </dgm:presLayoutVars>
      </dgm:prSet>
      <dgm:spPr/>
    </dgm:pt>
    <dgm:pt modelId="{10CE43B1-E114-4EF9-ABFC-52EDAC34ABC1}" type="pres">
      <dgm:prSet presAssocID="{0ACD2EEC-F21B-475D-832C-3C5B68206CFF}" presName="circle1" presStyleLbl="node1" presStyleIdx="0" presStyleCnt="1"/>
      <dgm:spPr>
        <a:solidFill>
          <a:schemeClr val="bg1"/>
        </a:solidFill>
      </dgm:spPr>
    </dgm:pt>
    <dgm:pt modelId="{A39E09EF-E81A-44DF-BC0E-156AFF850A2D}" type="pres">
      <dgm:prSet presAssocID="{0ACD2EEC-F21B-475D-832C-3C5B68206CFF}" presName="space" presStyleCnt="0"/>
      <dgm:spPr/>
    </dgm:pt>
    <dgm:pt modelId="{2DBA2483-F5F9-4F95-8AEC-9CA7DDEF8408}" type="pres">
      <dgm:prSet presAssocID="{0ACD2EEC-F21B-475D-832C-3C5B68206CFF}" presName="rect1" presStyleLbl="alignAcc1" presStyleIdx="0" presStyleCnt="1" custScaleX="115351" custScaleY="100000" custLinFactNeighborY="20326"/>
      <dgm:spPr/>
    </dgm:pt>
    <dgm:pt modelId="{B9455B9B-EAB7-477F-A52C-679DA683B8F6}" type="pres">
      <dgm:prSet presAssocID="{0ACD2EEC-F21B-475D-832C-3C5B68206CFF}" presName="rect1ParTxNoCh" presStyleLbl="alignAcc1" presStyleIdx="0" presStyleCnt="1">
        <dgm:presLayoutVars>
          <dgm:chMax val="1"/>
          <dgm:bulletEnabled val="1"/>
        </dgm:presLayoutVars>
      </dgm:prSet>
      <dgm:spPr/>
    </dgm:pt>
  </dgm:ptLst>
  <dgm:cxnLst>
    <dgm:cxn modelId="{BAD78063-3DFD-4BE7-9712-AEA16D43D1C5}" type="presOf" srcId="{0ACD2EEC-F21B-475D-832C-3C5B68206CFF}" destId="{2DBA2483-F5F9-4F95-8AEC-9CA7DDEF8408}" srcOrd="0" destOrd="0" presId="urn:microsoft.com/office/officeart/2005/8/layout/target3"/>
    <dgm:cxn modelId="{81B27B51-255B-4CCE-AA21-EA4CEE90A23E}" srcId="{5457E91D-7224-4819-93A5-696E4F13DB5C}" destId="{0ACD2EEC-F21B-475D-832C-3C5B68206CFF}" srcOrd="0" destOrd="0" parTransId="{0B60976D-432E-4BAC-AE60-F27D9E00768E}" sibTransId="{BFF788CF-183C-476C-AC67-2A8C693A9131}"/>
    <dgm:cxn modelId="{DB177098-FD97-43CF-9A4D-FB5E5A531C7E}" type="presOf" srcId="{0ACD2EEC-F21B-475D-832C-3C5B68206CFF}" destId="{B9455B9B-EAB7-477F-A52C-679DA683B8F6}" srcOrd="1" destOrd="0" presId="urn:microsoft.com/office/officeart/2005/8/layout/target3"/>
    <dgm:cxn modelId="{D61576D1-BFC8-47EF-B6A5-64BFDDF9D803}" type="presOf" srcId="{5457E91D-7224-4819-93A5-696E4F13DB5C}" destId="{E7624AEA-8850-417C-BA4B-8F63DFB167FA}" srcOrd="0" destOrd="0" presId="urn:microsoft.com/office/officeart/2005/8/layout/target3"/>
    <dgm:cxn modelId="{39597805-2028-4C5A-B64D-DAABDBB42EFD}" type="presParOf" srcId="{E7624AEA-8850-417C-BA4B-8F63DFB167FA}" destId="{10CE43B1-E114-4EF9-ABFC-52EDAC34ABC1}" srcOrd="0" destOrd="0" presId="urn:microsoft.com/office/officeart/2005/8/layout/target3"/>
    <dgm:cxn modelId="{8959C563-AA58-4C94-833B-CA5F9ABF0FCA}" type="presParOf" srcId="{E7624AEA-8850-417C-BA4B-8F63DFB167FA}" destId="{A39E09EF-E81A-44DF-BC0E-156AFF850A2D}" srcOrd="1" destOrd="0" presId="urn:microsoft.com/office/officeart/2005/8/layout/target3"/>
    <dgm:cxn modelId="{E139CA7A-583B-46EE-9F6A-7202784FC521}" type="presParOf" srcId="{E7624AEA-8850-417C-BA4B-8F63DFB167FA}" destId="{2DBA2483-F5F9-4F95-8AEC-9CA7DDEF8408}" srcOrd="2" destOrd="0" presId="urn:microsoft.com/office/officeart/2005/8/layout/target3"/>
    <dgm:cxn modelId="{FBBF2087-38D1-4075-B953-1DAA10756813}" type="presParOf" srcId="{E7624AEA-8850-417C-BA4B-8F63DFB167FA}" destId="{B9455B9B-EAB7-477F-A52C-679DA683B8F6}" srcOrd="3" destOrd="0" presId="urn:microsoft.com/office/officeart/2005/8/layout/target3"/>
  </dgm:cxnLst>
  <dgm:bg/>
  <dgm:whole/>
  <dgm:extLst>
    <a:ext uri="http://schemas.microsoft.com/office/drawing/2008/diagram">
      <dsp:dataModelExt xmlns:dsp="http://schemas.microsoft.com/office/drawing/2008/diagram" relId="rId69"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389960F6-EC27-46EC-8264-9CFD0B1C169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C6E98872-F50A-4130-8DF8-BC669DB85306}">
      <dgm:prSet custT="1"/>
      <dgm:spPr>
        <a:solidFill>
          <a:schemeClr val="bg1">
            <a:lumMod val="95000"/>
            <a:alpha val="90000"/>
          </a:schemeClr>
        </a:solidFill>
      </dgm:spPr>
      <dgm:t>
        <a:bodyPr/>
        <a:lstStyle/>
        <a:p>
          <a:pPr rtl="0"/>
          <a:r>
            <a:rPr lang="de-DE" sz="1100" b="1" dirty="0"/>
            <a:t>MSA</a:t>
          </a:r>
          <a:endParaRPr lang="de-DE" sz="1300" dirty="0"/>
        </a:p>
      </dgm:t>
    </dgm:pt>
    <dgm:pt modelId="{769A0719-8ADB-45CA-9CC2-3078ED871162}" type="parTrans" cxnId="{C4C109D0-6ABA-43C9-9A72-17C2A06D69A1}">
      <dgm:prSet/>
      <dgm:spPr/>
      <dgm:t>
        <a:bodyPr/>
        <a:lstStyle/>
        <a:p>
          <a:endParaRPr lang="de-DE"/>
        </a:p>
      </dgm:t>
    </dgm:pt>
    <dgm:pt modelId="{9ED91DDE-9531-4574-AEF0-96784F79D869}" type="sibTrans" cxnId="{C4C109D0-6ABA-43C9-9A72-17C2A06D69A1}">
      <dgm:prSet/>
      <dgm:spPr/>
      <dgm:t>
        <a:bodyPr/>
        <a:lstStyle/>
        <a:p>
          <a:endParaRPr lang="de-DE"/>
        </a:p>
      </dgm:t>
    </dgm:pt>
    <dgm:pt modelId="{0C109EDC-CD77-4751-9DF9-03CE32979C58}" type="pres">
      <dgm:prSet presAssocID="{389960F6-EC27-46EC-8264-9CFD0B1C1697}" presName="Name0" presStyleCnt="0">
        <dgm:presLayoutVars>
          <dgm:chMax val="7"/>
          <dgm:dir/>
          <dgm:animLvl val="lvl"/>
          <dgm:resizeHandles val="exact"/>
        </dgm:presLayoutVars>
      </dgm:prSet>
      <dgm:spPr/>
    </dgm:pt>
    <dgm:pt modelId="{3D763A7F-103A-4F67-8691-0120A095BEEB}" type="pres">
      <dgm:prSet presAssocID="{C6E98872-F50A-4130-8DF8-BC669DB85306}" presName="circle1" presStyleLbl="node1" presStyleIdx="0" presStyleCnt="1"/>
      <dgm:spPr>
        <a:solidFill>
          <a:schemeClr val="bg1"/>
        </a:solidFill>
      </dgm:spPr>
    </dgm:pt>
    <dgm:pt modelId="{931BA53C-B79B-414F-B4A6-C6D8B2775EB9}" type="pres">
      <dgm:prSet presAssocID="{C6E98872-F50A-4130-8DF8-BC669DB85306}" presName="space" presStyleCnt="0"/>
      <dgm:spPr/>
    </dgm:pt>
    <dgm:pt modelId="{5BE71CA0-12D7-454E-AD45-EE860C6BFD16}" type="pres">
      <dgm:prSet presAssocID="{C6E98872-F50A-4130-8DF8-BC669DB85306}" presName="rect1" presStyleLbl="alignAcc1" presStyleIdx="0" presStyleCnt="1" custScaleX="114888" custLinFactNeighborX="1898" custLinFactNeighborY="-6522"/>
      <dgm:spPr/>
    </dgm:pt>
    <dgm:pt modelId="{CD514C0F-AB1F-46E5-805E-B7BC80E0F44E}" type="pres">
      <dgm:prSet presAssocID="{C6E98872-F50A-4130-8DF8-BC669DB85306}" presName="rect1ParTxNoCh" presStyleLbl="alignAcc1" presStyleIdx="0" presStyleCnt="1">
        <dgm:presLayoutVars>
          <dgm:chMax val="1"/>
          <dgm:bulletEnabled val="1"/>
        </dgm:presLayoutVars>
      </dgm:prSet>
      <dgm:spPr/>
    </dgm:pt>
  </dgm:ptLst>
  <dgm:cxnLst>
    <dgm:cxn modelId="{12748809-3731-4BEE-8DEB-89F7576B0383}" type="presOf" srcId="{389960F6-EC27-46EC-8264-9CFD0B1C1697}" destId="{0C109EDC-CD77-4751-9DF9-03CE32979C58}" srcOrd="0" destOrd="0" presId="urn:microsoft.com/office/officeart/2005/8/layout/target3"/>
    <dgm:cxn modelId="{8F37D425-7EF7-443E-AF8D-1E67949D86CE}" type="presOf" srcId="{C6E98872-F50A-4130-8DF8-BC669DB85306}" destId="{CD514C0F-AB1F-46E5-805E-B7BC80E0F44E}" srcOrd="1" destOrd="0" presId="urn:microsoft.com/office/officeart/2005/8/layout/target3"/>
    <dgm:cxn modelId="{4671836E-0A04-4165-A6E6-C50B3DC91B50}" type="presOf" srcId="{C6E98872-F50A-4130-8DF8-BC669DB85306}" destId="{5BE71CA0-12D7-454E-AD45-EE860C6BFD16}" srcOrd="0" destOrd="0" presId="urn:microsoft.com/office/officeart/2005/8/layout/target3"/>
    <dgm:cxn modelId="{C4C109D0-6ABA-43C9-9A72-17C2A06D69A1}" srcId="{389960F6-EC27-46EC-8264-9CFD0B1C1697}" destId="{C6E98872-F50A-4130-8DF8-BC669DB85306}" srcOrd="0" destOrd="0" parTransId="{769A0719-8ADB-45CA-9CC2-3078ED871162}" sibTransId="{9ED91DDE-9531-4574-AEF0-96784F79D869}"/>
    <dgm:cxn modelId="{D0628A20-B7CF-4927-AA6A-3944C4F1EF62}" type="presParOf" srcId="{0C109EDC-CD77-4751-9DF9-03CE32979C58}" destId="{3D763A7F-103A-4F67-8691-0120A095BEEB}" srcOrd="0" destOrd="0" presId="urn:microsoft.com/office/officeart/2005/8/layout/target3"/>
    <dgm:cxn modelId="{817B6C67-AE2B-483D-B480-0C78CCD17474}" type="presParOf" srcId="{0C109EDC-CD77-4751-9DF9-03CE32979C58}" destId="{931BA53C-B79B-414F-B4A6-C6D8B2775EB9}" srcOrd="1" destOrd="0" presId="urn:microsoft.com/office/officeart/2005/8/layout/target3"/>
    <dgm:cxn modelId="{F95AB897-C6FF-4698-BFF1-F61922E62C95}" type="presParOf" srcId="{0C109EDC-CD77-4751-9DF9-03CE32979C58}" destId="{5BE71CA0-12D7-454E-AD45-EE860C6BFD16}" srcOrd="2" destOrd="0" presId="urn:microsoft.com/office/officeart/2005/8/layout/target3"/>
    <dgm:cxn modelId="{8D04AFE9-A790-4730-9DE1-69BDA251A14B}" type="presParOf" srcId="{0C109EDC-CD77-4751-9DF9-03CE32979C58}" destId="{CD514C0F-AB1F-46E5-805E-B7BC80E0F44E}" srcOrd="3" destOrd="0" presId="urn:microsoft.com/office/officeart/2005/8/layout/target3"/>
  </dgm:cxnLst>
  <dgm:bg>
    <a:noFill/>
  </dgm:bg>
  <dgm:whole/>
  <dgm:extLst>
    <a:ext uri="http://schemas.microsoft.com/office/drawing/2008/diagram">
      <dsp:dataModelExt xmlns:dsp="http://schemas.microsoft.com/office/drawing/2008/diagram" relId="rId74"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D7FF1C02-574A-4D5A-9DB1-5702393A131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de-DE"/>
        </a:p>
      </dgm:t>
    </dgm:pt>
    <dgm:pt modelId="{F72AE7A9-A593-4D0D-A685-F6645F4959D4}">
      <dgm:prSet custT="1"/>
      <dgm:spPr>
        <a:solidFill>
          <a:schemeClr val="accent1"/>
        </a:solidFill>
      </dgm:spPr>
      <dgm:t>
        <a:bodyPr/>
        <a:lstStyle/>
        <a:p>
          <a:pPr algn="ctr" rtl="0"/>
          <a:r>
            <a:rPr lang="de-DE" sz="1000" dirty="0"/>
            <a:t>Mittlerer Schulabschluss</a:t>
          </a:r>
        </a:p>
      </dgm:t>
    </dgm:pt>
    <dgm:pt modelId="{6BFD0A00-9CD4-4CF3-BD09-EF672B24C2C2}" type="parTrans" cxnId="{03870465-4D35-40D6-9161-55D5C9BED98E}">
      <dgm:prSet/>
      <dgm:spPr/>
      <dgm:t>
        <a:bodyPr/>
        <a:lstStyle/>
        <a:p>
          <a:endParaRPr lang="de-DE"/>
        </a:p>
      </dgm:t>
    </dgm:pt>
    <dgm:pt modelId="{11228E36-81F7-4729-BC72-60CEB1B1F080}" type="sibTrans" cxnId="{03870465-4D35-40D6-9161-55D5C9BED98E}">
      <dgm:prSet/>
      <dgm:spPr/>
      <dgm:t>
        <a:bodyPr/>
        <a:lstStyle/>
        <a:p>
          <a:endParaRPr lang="de-DE"/>
        </a:p>
      </dgm:t>
    </dgm:pt>
    <dgm:pt modelId="{FC64C360-FD86-4F89-835A-930C37811C54}">
      <dgm:prSet custT="1"/>
      <dgm:spPr>
        <a:solidFill>
          <a:schemeClr val="accent2"/>
        </a:solidFill>
        <a:effectLst/>
      </dgm:spPr>
      <dgm:t>
        <a:bodyPr/>
        <a:lstStyle/>
        <a:p>
          <a:pPr algn="ctr" rtl="0"/>
          <a:r>
            <a:rPr lang="de-DE" sz="1000" dirty="0">
              <a:effectLst>
                <a:outerShdw blurRad="50800" dist="38100" dir="2700000" algn="tl" rotWithShape="0">
                  <a:prstClr val="black">
                    <a:alpha val="40000"/>
                  </a:prstClr>
                </a:outerShdw>
              </a:effectLst>
            </a:rPr>
            <a:t>erweiterter / Erster allgemeinbildender Schulabschluss</a:t>
          </a:r>
        </a:p>
      </dgm:t>
    </dgm:pt>
    <dgm:pt modelId="{30422D7B-1D86-4386-AFA6-64170113C4EC}" type="parTrans" cxnId="{53EC2711-B8D4-4068-9313-46A1DD48DFE4}">
      <dgm:prSet/>
      <dgm:spPr/>
      <dgm:t>
        <a:bodyPr/>
        <a:lstStyle/>
        <a:p>
          <a:endParaRPr lang="de-DE"/>
        </a:p>
      </dgm:t>
    </dgm:pt>
    <dgm:pt modelId="{A089F408-1513-40C3-B87F-805C4E0767C4}" type="sibTrans" cxnId="{53EC2711-B8D4-4068-9313-46A1DD48DFE4}">
      <dgm:prSet/>
      <dgm:spPr/>
      <dgm:t>
        <a:bodyPr/>
        <a:lstStyle/>
        <a:p>
          <a:endParaRPr lang="de-DE"/>
        </a:p>
      </dgm:t>
    </dgm:pt>
    <dgm:pt modelId="{A52AC043-233C-4164-A400-88C2ACCCB01D}" type="pres">
      <dgm:prSet presAssocID="{D7FF1C02-574A-4D5A-9DB1-5702393A1312}" presName="linear" presStyleCnt="0">
        <dgm:presLayoutVars>
          <dgm:animLvl val="lvl"/>
          <dgm:resizeHandles val="exact"/>
        </dgm:presLayoutVars>
      </dgm:prSet>
      <dgm:spPr/>
    </dgm:pt>
    <dgm:pt modelId="{E2E265BD-3A54-4D8D-A3CE-374E5B877553}" type="pres">
      <dgm:prSet presAssocID="{F72AE7A9-A593-4D0D-A685-F6645F4959D4}" presName="parentText" presStyleLbl="node1" presStyleIdx="0" presStyleCnt="2" custLinFactNeighborX="-2605" custLinFactNeighborY="-768">
        <dgm:presLayoutVars>
          <dgm:chMax val="0"/>
          <dgm:bulletEnabled val="1"/>
        </dgm:presLayoutVars>
      </dgm:prSet>
      <dgm:spPr/>
    </dgm:pt>
    <dgm:pt modelId="{D5C9F863-9E60-4C9C-B9B0-322D7C847D2E}" type="pres">
      <dgm:prSet presAssocID="{11228E36-81F7-4729-BC72-60CEB1B1F080}" presName="spacer" presStyleCnt="0"/>
      <dgm:spPr/>
    </dgm:pt>
    <dgm:pt modelId="{5A4AC1E8-BC37-497E-A6F8-2260BDDE8496}" type="pres">
      <dgm:prSet presAssocID="{FC64C360-FD86-4F89-835A-930C37811C54}" presName="parentText" presStyleLbl="node1" presStyleIdx="1" presStyleCnt="2" custLinFactNeighborY="-6991">
        <dgm:presLayoutVars>
          <dgm:chMax val="0"/>
          <dgm:bulletEnabled val="1"/>
        </dgm:presLayoutVars>
      </dgm:prSet>
      <dgm:spPr/>
    </dgm:pt>
  </dgm:ptLst>
  <dgm:cxnLst>
    <dgm:cxn modelId="{53EC2711-B8D4-4068-9313-46A1DD48DFE4}" srcId="{D7FF1C02-574A-4D5A-9DB1-5702393A1312}" destId="{FC64C360-FD86-4F89-835A-930C37811C54}" srcOrd="1" destOrd="0" parTransId="{30422D7B-1D86-4386-AFA6-64170113C4EC}" sibTransId="{A089F408-1513-40C3-B87F-805C4E0767C4}"/>
    <dgm:cxn modelId="{B6D64C19-F28E-4849-9FD1-993D5F248310}" type="presOf" srcId="{F72AE7A9-A593-4D0D-A685-F6645F4959D4}" destId="{E2E265BD-3A54-4D8D-A3CE-374E5B877553}" srcOrd="0" destOrd="0" presId="urn:microsoft.com/office/officeart/2005/8/layout/vList2"/>
    <dgm:cxn modelId="{03870465-4D35-40D6-9161-55D5C9BED98E}" srcId="{D7FF1C02-574A-4D5A-9DB1-5702393A1312}" destId="{F72AE7A9-A593-4D0D-A685-F6645F4959D4}" srcOrd="0" destOrd="0" parTransId="{6BFD0A00-9CD4-4CF3-BD09-EF672B24C2C2}" sibTransId="{11228E36-81F7-4729-BC72-60CEB1B1F080}"/>
    <dgm:cxn modelId="{288CDC6A-A1C3-4697-8202-9BF50DA2C094}" type="presOf" srcId="{D7FF1C02-574A-4D5A-9DB1-5702393A1312}" destId="{A52AC043-233C-4164-A400-88C2ACCCB01D}" srcOrd="0" destOrd="0" presId="urn:microsoft.com/office/officeart/2005/8/layout/vList2"/>
    <dgm:cxn modelId="{F95EDDF9-CFA5-4E60-856E-953A6A95EE95}" type="presOf" srcId="{FC64C360-FD86-4F89-835A-930C37811C54}" destId="{5A4AC1E8-BC37-497E-A6F8-2260BDDE8496}" srcOrd="0" destOrd="0" presId="urn:microsoft.com/office/officeart/2005/8/layout/vList2"/>
    <dgm:cxn modelId="{EF11EE4D-204B-47A8-BB2C-E81D5D5F598E}" type="presParOf" srcId="{A52AC043-233C-4164-A400-88C2ACCCB01D}" destId="{E2E265BD-3A54-4D8D-A3CE-374E5B877553}" srcOrd="0" destOrd="0" presId="urn:microsoft.com/office/officeart/2005/8/layout/vList2"/>
    <dgm:cxn modelId="{85214EEF-4714-42C3-9F0F-C96AFFBBA6FE}" type="presParOf" srcId="{A52AC043-233C-4164-A400-88C2ACCCB01D}" destId="{D5C9F863-9E60-4C9C-B9B0-322D7C847D2E}" srcOrd="1" destOrd="0" presId="urn:microsoft.com/office/officeart/2005/8/layout/vList2"/>
    <dgm:cxn modelId="{018C9FAB-8BD6-49C4-843C-9AFCFE89A57E}" type="presParOf" srcId="{A52AC043-233C-4164-A400-88C2ACCCB01D}" destId="{5A4AC1E8-BC37-497E-A6F8-2260BDDE8496}" srcOrd="2" destOrd="0" presId="urn:microsoft.com/office/officeart/2005/8/layout/vList2"/>
  </dgm:cxnLst>
  <dgm:bg/>
  <dgm:whole/>
  <dgm:extLst>
    <a:ext uri="http://schemas.microsoft.com/office/drawing/2008/diagram">
      <dsp:dataModelExt xmlns:dsp="http://schemas.microsoft.com/office/drawing/2008/diagram" relId="rId79" minVer="http://schemas.openxmlformats.org/drawingml/2006/diagram"/>
    </a:ext>
    <a:ext uri="{C62137D5-CB1D-491B-B009-E17868A290BF}">
      <dgm14:recolorImg xmlns:dgm14="http://schemas.microsoft.com/office/drawing/2010/diagram" val="1"/>
    </a:ext>
  </dgm:extLst>
</dgm:dataModel>
</file>

<file path=ppt/diagrams/data7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Lst>
  <dgm:cxnLst>
    <dgm:cxn modelId="{F819EAAF-8AE4-4C89-997A-3BF0BE265C01}" type="presOf" srcId="{535198FA-1CD5-4CD7-892B-0AFAE5FAC363}" destId="{7328831C-A7AC-48C3-B011-46774979AC1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Lst>
  <dgm:cxnLst>
    <dgm:cxn modelId="{FADF3D5A-5FBF-4329-98A4-E42E3C8CF529}" type="presOf" srcId="{535198FA-1CD5-4CD7-892B-0AFAE5FAC363}" destId="{7328831C-A7AC-48C3-B011-46774979AC11}"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76.xml><?xml version="1.0" encoding="utf-8"?>
<dgm:dataModel xmlns:dgm="http://schemas.openxmlformats.org/drawingml/2006/diagram" xmlns:a="http://schemas.openxmlformats.org/drawingml/2006/main">
  <dgm:ptLst>
    <dgm:pt modelId="{AE857EA0-F71C-4014-9CF1-F2F8F3B3FF6E}"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de-DE"/>
        </a:p>
      </dgm:t>
    </dgm:pt>
    <dgm:pt modelId="{836A19FF-F867-4F68-A64A-F51804778A82}">
      <dgm:prSet custT="1"/>
      <dgm:spPr>
        <a:solidFill>
          <a:srgbClr val="BFCBD8">
            <a:alpha val="50000"/>
          </a:srgbClr>
        </a:solidFill>
      </dgm:spPr>
      <dgm:t>
        <a:bodyPr/>
        <a:lstStyle/>
        <a:p>
          <a:pPr rtl="0"/>
          <a:r>
            <a:rPr lang="de-DE" sz="1000" dirty="0"/>
            <a:t>Zusatz-</a:t>
          </a:r>
          <a:r>
            <a:rPr lang="de-DE" sz="1000" dirty="0" err="1"/>
            <a:t>qualifi</a:t>
          </a:r>
          <a:r>
            <a:rPr lang="de-DE" sz="1000" dirty="0"/>
            <a:t>-kation</a:t>
          </a:r>
          <a:endParaRPr lang="de-DE" sz="700" dirty="0"/>
        </a:p>
      </dgm:t>
    </dgm:pt>
    <dgm:pt modelId="{F7E87D7A-F427-49AC-B135-31DB6CCC2B1E}" type="parTrans" cxnId="{884FB776-CCC5-4138-98F9-D0A0C053E525}">
      <dgm:prSet/>
      <dgm:spPr/>
      <dgm:t>
        <a:bodyPr/>
        <a:lstStyle/>
        <a:p>
          <a:endParaRPr lang="de-DE"/>
        </a:p>
      </dgm:t>
    </dgm:pt>
    <dgm:pt modelId="{B7A67D09-888A-474E-9A27-69FD4920665D}" type="sibTrans" cxnId="{884FB776-CCC5-4138-98F9-D0A0C053E525}">
      <dgm:prSet/>
      <dgm:spPr/>
      <dgm:t>
        <a:bodyPr/>
        <a:lstStyle/>
        <a:p>
          <a:endParaRPr lang="de-DE"/>
        </a:p>
      </dgm:t>
    </dgm:pt>
    <dgm:pt modelId="{19E7E50D-A2FA-4E78-9C01-DED9CB7DFEB6}" type="pres">
      <dgm:prSet presAssocID="{AE857EA0-F71C-4014-9CF1-F2F8F3B3FF6E}" presName="compositeShape" presStyleCnt="0">
        <dgm:presLayoutVars>
          <dgm:chMax val="7"/>
          <dgm:dir/>
          <dgm:resizeHandles val="exact"/>
        </dgm:presLayoutVars>
      </dgm:prSet>
      <dgm:spPr/>
    </dgm:pt>
    <dgm:pt modelId="{A4A40A5F-5DF3-4BB4-B72F-37E74D681AF5}" type="pres">
      <dgm:prSet presAssocID="{836A19FF-F867-4F68-A64A-F51804778A82}" presName="circ1TxSh" presStyleLbl="vennNode1" presStyleIdx="0" presStyleCnt="1" custLinFactNeighborX="0" custLinFactNeighborY="-15552"/>
      <dgm:spPr/>
    </dgm:pt>
  </dgm:ptLst>
  <dgm:cxnLst>
    <dgm:cxn modelId="{8692121E-A0E5-42BC-A727-F3FAB7408176}" type="presOf" srcId="{836A19FF-F867-4F68-A64A-F51804778A82}" destId="{A4A40A5F-5DF3-4BB4-B72F-37E74D681AF5}" srcOrd="0" destOrd="0" presId="urn:microsoft.com/office/officeart/2005/8/layout/venn1"/>
    <dgm:cxn modelId="{884FB776-CCC5-4138-98F9-D0A0C053E525}" srcId="{AE857EA0-F71C-4014-9CF1-F2F8F3B3FF6E}" destId="{836A19FF-F867-4F68-A64A-F51804778A82}" srcOrd="0" destOrd="0" parTransId="{F7E87D7A-F427-49AC-B135-31DB6CCC2B1E}" sibTransId="{B7A67D09-888A-474E-9A27-69FD4920665D}"/>
    <dgm:cxn modelId="{41428BA0-0417-4C3D-952A-AB9721508692}" type="presOf" srcId="{AE857EA0-F71C-4014-9CF1-F2F8F3B3FF6E}" destId="{19E7E50D-A2FA-4E78-9C01-DED9CB7DFEB6}" srcOrd="0" destOrd="0" presId="urn:microsoft.com/office/officeart/2005/8/layout/venn1"/>
    <dgm:cxn modelId="{29BFFE2D-1555-423A-AA16-4B197C5FDF84}" type="presParOf" srcId="{19E7E50D-A2FA-4E78-9C01-DED9CB7DFEB6}" destId="{A4A40A5F-5DF3-4BB4-B72F-37E74D681AF5}" srcOrd="0" destOrd="0" presId="urn:microsoft.com/office/officeart/2005/8/layout/ven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398DC55C-32BD-48BF-AC05-2B91848F508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de-DE"/>
        </a:p>
      </dgm:t>
    </dgm:pt>
    <dgm:pt modelId="{BFD0495B-10E4-4212-BD0A-E8EF88684344}">
      <dgm:prSet custT="1"/>
      <dgm:spPr>
        <a:solidFill>
          <a:srgbClr val="A5580A"/>
        </a:solidFill>
      </dgm:spPr>
      <dgm:t>
        <a:bodyPr/>
        <a:lstStyle/>
        <a:p>
          <a:pPr rtl="0"/>
          <a:r>
            <a:rPr lang="de-DE" sz="1000" dirty="0"/>
            <a:t>Duale</a:t>
          </a:r>
          <a:r>
            <a:rPr lang="de-DE" sz="800" dirty="0"/>
            <a:t> </a:t>
          </a:r>
          <a:br>
            <a:rPr lang="de-DE" sz="800" dirty="0"/>
          </a:br>
          <a:r>
            <a:rPr lang="de-DE" sz="1000" dirty="0"/>
            <a:t>Berufsausbildung</a:t>
          </a:r>
          <a:endParaRPr lang="de-DE" sz="800" dirty="0"/>
        </a:p>
      </dgm:t>
    </dgm:pt>
    <dgm:pt modelId="{0056726B-FB08-4A8D-84AC-BF8E25203169}" type="sibTrans" cxnId="{55B36483-4444-4560-A460-A0E6E45372BD}">
      <dgm:prSet/>
      <dgm:spPr/>
      <dgm:t>
        <a:bodyPr/>
        <a:lstStyle/>
        <a:p>
          <a:endParaRPr lang="de-DE"/>
        </a:p>
      </dgm:t>
    </dgm:pt>
    <dgm:pt modelId="{8B3FF2C6-3772-4145-A788-4D60289B2DE3}" type="parTrans" cxnId="{55B36483-4444-4560-A460-A0E6E45372BD}">
      <dgm:prSet/>
      <dgm:spPr/>
      <dgm:t>
        <a:bodyPr/>
        <a:lstStyle/>
        <a:p>
          <a:endParaRPr lang="de-DE"/>
        </a:p>
      </dgm:t>
    </dgm:pt>
    <dgm:pt modelId="{28F231C3-2456-42F6-B9CA-1E49E7E55EE8}" type="pres">
      <dgm:prSet presAssocID="{398DC55C-32BD-48BF-AC05-2B91848F5081}" presName="diagram" presStyleCnt="0">
        <dgm:presLayoutVars>
          <dgm:chPref val="1"/>
          <dgm:dir/>
          <dgm:animOne val="branch"/>
          <dgm:animLvl val="lvl"/>
          <dgm:resizeHandles/>
        </dgm:presLayoutVars>
      </dgm:prSet>
      <dgm:spPr/>
    </dgm:pt>
    <dgm:pt modelId="{9BAC0CE8-7B20-46B2-9C02-3AFA3351B45C}" type="pres">
      <dgm:prSet presAssocID="{BFD0495B-10E4-4212-BD0A-E8EF88684344}" presName="root" presStyleCnt="0"/>
      <dgm:spPr/>
    </dgm:pt>
    <dgm:pt modelId="{7426B126-3966-4123-8FCA-85145F0AE8C3}" type="pres">
      <dgm:prSet presAssocID="{BFD0495B-10E4-4212-BD0A-E8EF88684344}" presName="rootComposite" presStyleCnt="0"/>
      <dgm:spPr/>
    </dgm:pt>
    <dgm:pt modelId="{00E087F8-C6A9-411A-AF39-543ACB05D6EF}" type="pres">
      <dgm:prSet presAssocID="{BFD0495B-10E4-4212-BD0A-E8EF88684344}" presName="rootText" presStyleLbl="node1" presStyleIdx="0" presStyleCnt="1" custScaleX="128095" custScaleY="100121" custLinFactNeighborX="-4184" custLinFactNeighborY="55"/>
      <dgm:spPr/>
    </dgm:pt>
    <dgm:pt modelId="{608EF3DC-38B8-407C-9EE3-F06F34839975}" type="pres">
      <dgm:prSet presAssocID="{BFD0495B-10E4-4212-BD0A-E8EF88684344}" presName="rootConnector" presStyleLbl="node1" presStyleIdx="0" presStyleCnt="1"/>
      <dgm:spPr/>
    </dgm:pt>
    <dgm:pt modelId="{124606A9-AADB-47CC-A55F-34A3A4ECAC65}" type="pres">
      <dgm:prSet presAssocID="{BFD0495B-10E4-4212-BD0A-E8EF88684344}" presName="childShape" presStyleCnt="0"/>
      <dgm:spPr/>
    </dgm:pt>
  </dgm:ptLst>
  <dgm:cxnLst>
    <dgm:cxn modelId="{55B36483-4444-4560-A460-A0E6E45372BD}" srcId="{398DC55C-32BD-48BF-AC05-2B91848F5081}" destId="{BFD0495B-10E4-4212-BD0A-E8EF88684344}" srcOrd="0" destOrd="0" parTransId="{8B3FF2C6-3772-4145-A788-4D60289B2DE3}" sibTransId="{0056726B-FB08-4A8D-84AC-BF8E25203169}"/>
    <dgm:cxn modelId="{36C03991-5752-4555-89E7-33DE61D14ADE}" type="presOf" srcId="{BFD0495B-10E4-4212-BD0A-E8EF88684344}" destId="{00E087F8-C6A9-411A-AF39-543ACB05D6EF}" srcOrd="0" destOrd="0" presId="urn:microsoft.com/office/officeart/2005/8/layout/hierarchy3"/>
    <dgm:cxn modelId="{38ED6197-9C17-4311-BB53-9571607E7ACE}" type="presOf" srcId="{398DC55C-32BD-48BF-AC05-2B91848F5081}" destId="{28F231C3-2456-42F6-B9CA-1E49E7E55EE8}" srcOrd="0" destOrd="0" presId="urn:microsoft.com/office/officeart/2005/8/layout/hierarchy3"/>
    <dgm:cxn modelId="{E919E5EC-44D1-4CDE-85F6-B68890CEC6F9}" type="presOf" srcId="{BFD0495B-10E4-4212-BD0A-E8EF88684344}" destId="{608EF3DC-38B8-407C-9EE3-F06F34839975}" srcOrd="1" destOrd="0" presId="urn:microsoft.com/office/officeart/2005/8/layout/hierarchy3"/>
    <dgm:cxn modelId="{3AC1C2E1-6E19-4741-9E10-521D6EAD710B}" type="presParOf" srcId="{28F231C3-2456-42F6-B9CA-1E49E7E55EE8}" destId="{9BAC0CE8-7B20-46B2-9C02-3AFA3351B45C}" srcOrd="0" destOrd="0" presId="urn:microsoft.com/office/officeart/2005/8/layout/hierarchy3"/>
    <dgm:cxn modelId="{2552B5C0-3FCB-4082-A481-9654A4C5C867}" type="presParOf" srcId="{9BAC0CE8-7B20-46B2-9C02-3AFA3351B45C}" destId="{7426B126-3966-4123-8FCA-85145F0AE8C3}" srcOrd="0" destOrd="0" presId="urn:microsoft.com/office/officeart/2005/8/layout/hierarchy3"/>
    <dgm:cxn modelId="{24BF7CCF-C4D4-44E5-81F8-0B8D061E08B3}" type="presParOf" srcId="{7426B126-3966-4123-8FCA-85145F0AE8C3}" destId="{00E087F8-C6A9-411A-AF39-543ACB05D6EF}" srcOrd="0" destOrd="0" presId="urn:microsoft.com/office/officeart/2005/8/layout/hierarchy3"/>
    <dgm:cxn modelId="{A73A9775-AA70-4DDB-BAE3-EF8F5F3FC866}" type="presParOf" srcId="{7426B126-3966-4123-8FCA-85145F0AE8C3}" destId="{608EF3DC-38B8-407C-9EE3-F06F34839975}" srcOrd="1" destOrd="0" presId="urn:microsoft.com/office/officeart/2005/8/layout/hierarchy3"/>
    <dgm:cxn modelId="{C3CCB7E2-A9E5-45BE-BDEA-971081E2F315}" type="presParOf" srcId="{9BAC0CE8-7B20-46B2-9C02-3AFA3351B45C}" destId="{124606A9-AADB-47CC-A55F-34A3A4ECAC65}" srcOrd="1" destOrd="0" presId="urn:microsoft.com/office/officeart/2005/8/layout/hierarchy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D1E5945C-1491-41FF-AAAB-BC9501AE5BD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CB4494F6-899C-43AD-99CE-8DB844B58335}">
      <dgm:prSet custT="1"/>
      <dgm:spPr>
        <a:solidFill>
          <a:schemeClr val="bg2">
            <a:alpha val="90000"/>
          </a:schemeClr>
        </a:solidFill>
        <a:ln>
          <a:solidFill>
            <a:schemeClr val="bg1">
              <a:lumMod val="50000"/>
            </a:schemeClr>
          </a:solidFill>
        </a:ln>
      </dgm:spPr>
      <dgm:t>
        <a:bodyPr/>
        <a:lstStyle/>
        <a:p>
          <a:pPr rtl="0"/>
          <a:r>
            <a:rPr lang="de-DE" sz="1100" b="1" dirty="0"/>
            <a:t>Berufsschulabschluss</a:t>
          </a:r>
        </a:p>
      </dgm:t>
    </dgm:pt>
    <dgm:pt modelId="{A5F45C23-5BBE-475D-91BD-46847D034A1E}" type="parTrans" cxnId="{CB5DB10D-E82F-433F-B116-0064D4F34B29}">
      <dgm:prSet/>
      <dgm:spPr/>
      <dgm:t>
        <a:bodyPr/>
        <a:lstStyle/>
        <a:p>
          <a:endParaRPr lang="de-DE"/>
        </a:p>
      </dgm:t>
    </dgm:pt>
    <dgm:pt modelId="{B1C04CE8-813F-4F53-8566-A85A8D9D58EB}" type="sibTrans" cxnId="{CB5DB10D-E82F-433F-B116-0064D4F34B29}">
      <dgm:prSet/>
      <dgm:spPr/>
      <dgm:t>
        <a:bodyPr/>
        <a:lstStyle/>
        <a:p>
          <a:endParaRPr lang="de-DE"/>
        </a:p>
      </dgm:t>
    </dgm:pt>
    <dgm:pt modelId="{F56CE141-648F-4E4B-BEFD-79B453403604}" type="pres">
      <dgm:prSet presAssocID="{D1E5945C-1491-41FF-AAAB-BC9501AE5BD0}" presName="Name0" presStyleCnt="0">
        <dgm:presLayoutVars>
          <dgm:chMax val="7"/>
          <dgm:dir/>
          <dgm:animLvl val="lvl"/>
          <dgm:resizeHandles val="exact"/>
        </dgm:presLayoutVars>
      </dgm:prSet>
      <dgm:spPr/>
    </dgm:pt>
    <dgm:pt modelId="{E98B604F-A667-4808-9261-262E329E7D6B}" type="pres">
      <dgm:prSet presAssocID="{CB4494F6-899C-43AD-99CE-8DB844B58335}" presName="circle1" presStyleLbl="node1" presStyleIdx="0" presStyleCnt="1"/>
      <dgm:spPr>
        <a:solidFill>
          <a:schemeClr val="bg1"/>
        </a:solidFill>
      </dgm:spPr>
    </dgm:pt>
    <dgm:pt modelId="{6B01883C-CD55-4485-9D85-A17D587E5E0B}" type="pres">
      <dgm:prSet presAssocID="{CB4494F6-899C-43AD-99CE-8DB844B58335}" presName="space" presStyleCnt="0"/>
      <dgm:spPr/>
    </dgm:pt>
    <dgm:pt modelId="{75C710D2-2E76-4AC8-8AC8-748BDFD3E6C3}" type="pres">
      <dgm:prSet presAssocID="{CB4494F6-899C-43AD-99CE-8DB844B58335}" presName="rect1" presStyleLbl="alignAcc1" presStyleIdx="0" presStyleCnt="1" custScaleX="109190" custLinFactNeighborX="-1847"/>
      <dgm:spPr/>
    </dgm:pt>
    <dgm:pt modelId="{F55100FF-B12F-452A-9C42-0E444D0ED847}" type="pres">
      <dgm:prSet presAssocID="{CB4494F6-899C-43AD-99CE-8DB844B58335}" presName="rect1ParTxNoCh" presStyleLbl="alignAcc1" presStyleIdx="0" presStyleCnt="1">
        <dgm:presLayoutVars>
          <dgm:chMax val="1"/>
          <dgm:bulletEnabled val="1"/>
        </dgm:presLayoutVars>
      </dgm:prSet>
      <dgm:spPr/>
    </dgm:pt>
  </dgm:ptLst>
  <dgm:cxnLst>
    <dgm:cxn modelId="{CB5DB10D-E82F-433F-B116-0064D4F34B29}" srcId="{D1E5945C-1491-41FF-AAAB-BC9501AE5BD0}" destId="{CB4494F6-899C-43AD-99CE-8DB844B58335}" srcOrd="0" destOrd="0" parTransId="{A5F45C23-5BBE-475D-91BD-46847D034A1E}" sibTransId="{B1C04CE8-813F-4F53-8566-A85A8D9D58EB}"/>
    <dgm:cxn modelId="{43697A5E-6F7A-48B1-AE28-97A1967E1F0F}" type="presOf" srcId="{CB4494F6-899C-43AD-99CE-8DB844B58335}" destId="{75C710D2-2E76-4AC8-8AC8-748BDFD3E6C3}" srcOrd="0" destOrd="0" presId="urn:microsoft.com/office/officeart/2005/8/layout/target3"/>
    <dgm:cxn modelId="{891BF2D5-A215-4C6A-994F-472BA055F387}" type="presOf" srcId="{CB4494F6-899C-43AD-99CE-8DB844B58335}" destId="{F55100FF-B12F-452A-9C42-0E444D0ED847}" srcOrd="1" destOrd="0" presId="urn:microsoft.com/office/officeart/2005/8/layout/target3"/>
    <dgm:cxn modelId="{A40B91F5-C4AD-4063-A7D2-3350033574A8}" type="presOf" srcId="{D1E5945C-1491-41FF-AAAB-BC9501AE5BD0}" destId="{F56CE141-648F-4E4B-BEFD-79B453403604}" srcOrd="0" destOrd="0" presId="urn:microsoft.com/office/officeart/2005/8/layout/target3"/>
    <dgm:cxn modelId="{8E29CA2A-E3B4-45C8-9062-ECF04CE4FB99}" type="presParOf" srcId="{F56CE141-648F-4E4B-BEFD-79B453403604}" destId="{E98B604F-A667-4808-9261-262E329E7D6B}" srcOrd="0" destOrd="0" presId="urn:microsoft.com/office/officeart/2005/8/layout/target3"/>
    <dgm:cxn modelId="{9E659394-C8FD-45C6-A509-B734200E5947}" type="presParOf" srcId="{F56CE141-648F-4E4B-BEFD-79B453403604}" destId="{6B01883C-CD55-4485-9D85-A17D587E5E0B}" srcOrd="1" destOrd="0" presId="urn:microsoft.com/office/officeart/2005/8/layout/target3"/>
    <dgm:cxn modelId="{C6DD6A6F-C1BF-4C9E-92FA-0EE97AE3623D}" type="presParOf" srcId="{F56CE141-648F-4E4B-BEFD-79B453403604}" destId="{75C710D2-2E76-4AC8-8AC8-748BDFD3E6C3}" srcOrd="2" destOrd="0" presId="urn:microsoft.com/office/officeart/2005/8/layout/target3"/>
    <dgm:cxn modelId="{FF7C5D8A-2526-43E3-A65E-23D82B907838}" type="presParOf" srcId="{F56CE141-648F-4E4B-BEFD-79B453403604}" destId="{F55100FF-B12F-452A-9C42-0E444D0ED847}" srcOrd="3" destOrd="0" presId="urn:microsoft.com/office/officeart/2005/8/layout/target3"/>
  </dgm:cxnLst>
  <dgm:bg>
    <a:noFill/>
  </dgm:bg>
  <dgm:whole/>
  <dgm:extLst>
    <a:ext uri="http://schemas.microsoft.com/office/drawing/2008/diagram">
      <dsp:dataModelExt xmlns:dsp="http://schemas.microsoft.com/office/drawing/2008/diagram" relId="rId31"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3D916B86-AC28-4626-B963-112384C13F8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de-DE"/>
        </a:p>
      </dgm:t>
    </dgm:pt>
    <dgm:pt modelId="{4E8C66CE-6AA3-4D38-9A65-FFAF1AC2E9FE}">
      <dgm:prSet/>
      <dgm:spPr>
        <a:solidFill>
          <a:schemeClr val="accent3">
            <a:lumMod val="75000"/>
          </a:schemeClr>
        </a:solidFill>
      </dgm:spPr>
      <dgm:t>
        <a:bodyPr/>
        <a:lstStyle/>
        <a:p>
          <a:pPr rtl="0"/>
          <a:r>
            <a:rPr lang="de-DE" dirty="0"/>
            <a:t>Schulische </a:t>
          </a:r>
          <a:br>
            <a:rPr lang="de-DE" dirty="0"/>
          </a:br>
          <a:r>
            <a:rPr lang="de-DE" dirty="0"/>
            <a:t>Berufsausbildung</a:t>
          </a:r>
        </a:p>
      </dgm:t>
    </dgm:pt>
    <dgm:pt modelId="{34CB5C3F-D83F-4A8E-BD16-AD79BEB2EC26}" type="sibTrans" cxnId="{E391156C-47B6-4D4F-8BD3-3E4D05B58B31}">
      <dgm:prSet/>
      <dgm:spPr/>
      <dgm:t>
        <a:bodyPr/>
        <a:lstStyle/>
        <a:p>
          <a:endParaRPr lang="de-DE"/>
        </a:p>
      </dgm:t>
    </dgm:pt>
    <dgm:pt modelId="{923261C0-675A-479B-8BE1-42C8261CC987}" type="parTrans" cxnId="{E391156C-47B6-4D4F-8BD3-3E4D05B58B31}">
      <dgm:prSet/>
      <dgm:spPr/>
      <dgm:t>
        <a:bodyPr/>
        <a:lstStyle/>
        <a:p>
          <a:endParaRPr lang="de-DE"/>
        </a:p>
      </dgm:t>
    </dgm:pt>
    <dgm:pt modelId="{3343C4BE-614E-46C3-A541-2CBF47C0A3E3}" type="pres">
      <dgm:prSet presAssocID="{3D916B86-AC28-4626-B963-112384C13F89}" presName="diagram" presStyleCnt="0">
        <dgm:presLayoutVars>
          <dgm:chPref val="1"/>
          <dgm:dir/>
          <dgm:animOne val="branch"/>
          <dgm:animLvl val="lvl"/>
          <dgm:resizeHandles/>
        </dgm:presLayoutVars>
      </dgm:prSet>
      <dgm:spPr/>
    </dgm:pt>
    <dgm:pt modelId="{4CCD9CB7-9BCF-4CD5-9EE6-9BA27943B212}" type="pres">
      <dgm:prSet presAssocID="{4E8C66CE-6AA3-4D38-9A65-FFAF1AC2E9FE}" presName="root" presStyleCnt="0"/>
      <dgm:spPr/>
    </dgm:pt>
    <dgm:pt modelId="{40F657D9-167D-46C3-A68F-056EBD13938C}" type="pres">
      <dgm:prSet presAssocID="{4E8C66CE-6AA3-4D38-9A65-FFAF1AC2E9FE}" presName="rootComposite" presStyleCnt="0"/>
      <dgm:spPr/>
    </dgm:pt>
    <dgm:pt modelId="{CC92030F-778E-4954-B125-2224A0BF0D7D}" type="pres">
      <dgm:prSet presAssocID="{4E8C66CE-6AA3-4D38-9A65-FFAF1AC2E9FE}" presName="rootText" presStyleLbl="node1" presStyleIdx="0" presStyleCnt="1" custScaleX="117880"/>
      <dgm:spPr/>
    </dgm:pt>
    <dgm:pt modelId="{CC875FC6-1CC8-4290-89E7-1F5553B16EF1}" type="pres">
      <dgm:prSet presAssocID="{4E8C66CE-6AA3-4D38-9A65-FFAF1AC2E9FE}" presName="rootConnector" presStyleLbl="node1" presStyleIdx="0" presStyleCnt="1"/>
      <dgm:spPr/>
    </dgm:pt>
    <dgm:pt modelId="{018FB409-A880-41D2-806A-0200C4DC1FF1}" type="pres">
      <dgm:prSet presAssocID="{4E8C66CE-6AA3-4D38-9A65-FFAF1AC2E9FE}" presName="childShape" presStyleCnt="0"/>
      <dgm:spPr/>
    </dgm:pt>
  </dgm:ptLst>
  <dgm:cxnLst>
    <dgm:cxn modelId="{65470529-95F0-41E7-9189-012F25A3E3EB}" type="presOf" srcId="{4E8C66CE-6AA3-4D38-9A65-FFAF1AC2E9FE}" destId="{CC92030F-778E-4954-B125-2224A0BF0D7D}" srcOrd="0" destOrd="0" presId="urn:microsoft.com/office/officeart/2005/8/layout/hierarchy3"/>
    <dgm:cxn modelId="{117BCA29-CBC7-48DC-9810-AAADC8667651}" type="presOf" srcId="{4E8C66CE-6AA3-4D38-9A65-FFAF1AC2E9FE}" destId="{CC875FC6-1CC8-4290-89E7-1F5553B16EF1}" srcOrd="1" destOrd="0" presId="urn:microsoft.com/office/officeart/2005/8/layout/hierarchy3"/>
    <dgm:cxn modelId="{3BE8BF32-5B6C-46ED-92C4-DB19477763E9}" type="presOf" srcId="{3D916B86-AC28-4626-B963-112384C13F89}" destId="{3343C4BE-614E-46C3-A541-2CBF47C0A3E3}" srcOrd="0" destOrd="0" presId="urn:microsoft.com/office/officeart/2005/8/layout/hierarchy3"/>
    <dgm:cxn modelId="{E391156C-47B6-4D4F-8BD3-3E4D05B58B31}" srcId="{3D916B86-AC28-4626-B963-112384C13F89}" destId="{4E8C66CE-6AA3-4D38-9A65-FFAF1AC2E9FE}" srcOrd="0" destOrd="0" parTransId="{923261C0-675A-479B-8BE1-42C8261CC987}" sibTransId="{34CB5C3F-D83F-4A8E-BD16-AD79BEB2EC26}"/>
    <dgm:cxn modelId="{EC5F95D3-7C1B-4C95-8E3B-725823B0A628}" type="presParOf" srcId="{3343C4BE-614E-46C3-A541-2CBF47C0A3E3}" destId="{4CCD9CB7-9BCF-4CD5-9EE6-9BA27943B212}" srcOrd="0" destOrd="0" presId="urn:microsoft.com/office/officeart/2005/8/layout/hierarchy3"/>
    <dgm:cxn modelId="{5C5B568D-97F7-477D-AAB3-29D59699C7A9}" type="presParOf" srcId="{4CCD9CB7-9BCF-4CD5-9EE6-9BA27943B212}" destId="{40F657D9-167D-46C3-A68F-056EBD13938C}" srcOrd="0" destOrd="0" presId="urn:microsoft.com/office/officeart/2005/8/layout/hierarchy3"/>
    <dgm:cxn modelId="{0586567C-6074-4D30-BFA0-52B1C44FE598}" type="presParOf" srcId="{40F657D9-167D-46C3-A68F-056EBD13938C}" destId="{CC92030F-778E-4954-B125-2224A0BF0D7D}" srcOrd="0" destOrd="0" presId="urn:microsoft.com/office/officeart/2005/8/layout/hierarchy3"/>
    <dgm:cxn modelId="{9D101F54-B1BB-415C-BDFB-E35457A1D412}" type="presParOf" srcId="{40F657D9-167D-46C3-A68F-056EBD13938C}" destId="{CC875FC6-1CC8-4290-89E7-1F5553B16EF1}" srcOrd="1" destOrd="0" presId="urn:microsoft.com/office/officeart/2005/8/layout/hierarchy3"/>
    <dgm:cxn modelId="{40146375-5BC6-4F49-8272-D8ADD7DBCD68}" type="presParOf" srcId="{4CCD9CB7-9BCF-4CD5-9EE6-9BA27943B212}" destId="{018FB409-A880-41D2-806A-0200C4DC1FF1}" srcOrd="1" destOrd="0" presId="urn:microsoft.com/office/officeart/2005/8/layout/hierarchy3"/>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de-DE"/>
        </a:p>
      </dgm:t>
    </dgm:pt>
    <dgm:pt modelId="{F168D0D7-DD15-4F69-8DEA-3E59459CE995}">
      <dgm:prSet custT="1"/>
      <dgm:spPr>
        <a:solidFill>
          <a:srgbClr val="FF9933"/>
        </a:solidFill>
      </dgm:spPr>
      <dgm:t>
        <a:bodyPr/>
        <a:lstStyle/>
        <a:p>
          <a:pPr rtl="0"/>
          <a:r>
            <a:rPr lang="de-DE" sz="1500" dirty="0">
              <a:solidFill>
                <a:schemeClr val="bg1"/>
              </a:solidFill>
            </a:rPr>
            <a:t>hochwertigen und leistungs-orientierten Fachunterricht</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197358" custLinFactNeighborX="-2088" custLinFactNeighborY="-6445">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8949329F-ABFF-495F-92FD-6007802624AC}" type="presOf" srcId="{F168D0D7-DD15-4F69-8DEA-3E59459CE995}" destId="{5C44AA69-D049-4B71-AE2C-A2059F01FF6F}" srcOrd="0" destOrd="0" presId="urn:microsoft.com/office/officeart/2005/8/layout/vList2"/>
    <dgm:cxn modelId="{AAA2D4FE-5084-4B33-B33B-EB9A1F988051}" type="presOf" srcId="{535198FA-1CD5-4CD7-892B-0AFAE5FAC363}" destId="{7328831C-A7AC-48C3-B011-46774979AC11}" srcOrd="0" destOrd="0" presId="urn:microsoft.com/office/officeart/2005/8/layout/vList2"/>
    <dgm:cxn modelId="{3F93B772-5E3C-43A0-BC16-473F4B80ED6F}"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52" minVer="http://schemas.openxmlformats.org/drawingml/2006/diagram"/>
    </a:ext>
    <a:ext uri="{C62137D5-CB1D-491B-B009-E17868A290BF}">
      <dgm14:recolorImg xmlns:dgm14="http://schemas.microsoft.com/office/drawing/2010/diagram" val="1"/>
    </a:ext>
  </dgm:extLst>
</dgm:dataModel>
</file>

<file path=ppt/diagrams/data80.xml><?xml version="1.0" encoding="utf-8"?>
<dgm:dataModel xmlns:dgm="http://schemas.openxmlformats.org/drawingml/2006/diagram" xmlns:a="http://schemas.openxmlformats.org/drawingml/2006/main">
  <dgm:ptLst>
    <dgm:pt modelId="{0D76BCED-BD16-4094-B9AF-5A98527970D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4F9C861C-0C73-4DF0-84C2-09712F215634}">
      <dgm:prSet custT="1"/>
      <dgm:spPr>
        <a:solidFill>
          <a:schemeClr val="bg1">
            <a:lumMod val="95000"/>
          </a:schemeClr>
        </a:solidFill>
        <a:ln>
          <a:solidFill>
            <a:srgbClr val="C00000"/>
          </a:solidFill>
        </a:ln>
      </dgm:spPr>
      <dgm:t>
        <a:bodyPr/>
        <a:lstStyle/>
        <a:p>
          <a:pPr rtl="0"/>
          <a:r>
            <a:rPr lang="de-DE" sz="1100" b="1" dirty="0"/>
            <a:t>Fachhochschulreife</a:t>
          </a:r>
          <a:endParaRPr lang="de-DE" sz="900" b="1" dirty="0"/>
        </a:p>
      </dgm:t>
    </dgm:pt>
    <dgm:pt modelId="{2A09FFEC-6A11-4E0A-B47F-D54BFD9CEF0C}" type="parTrans" cxnId="{6EBFE014-0B86-483D-8247-E1AFD867BFED}">
      <dgm:prSet/>
      <dgm:spPr/>
      <dgm:t>
        <a:bodyPr/>
        <a:lstStyle/>
        <a:p>
          <a:endParaRPr lang="de-DE"/>
        </a:p>
      </dgm:t>
    </dgm:pt>
    <dgm:pt modelId="{92A9D6FB-3AA8-4019-8AA0-C2453133602E}" type="sibTrans" cxnId="{6EBFE014-0B86-483D-8247-E1AFD867BFED}">
      <dgm:prSet/>
      <dgm:spPr/>
      <dgm:t>
        <a:bodyPr/>
        <a:lstStyle/>
        <a:p>
          <a:endParaRPr lang="de-DE"/>
        </a:p>
      </dgm:t>
    </dgm:pt>
    <dgm:pt modelId="{987A5031-6E17-4BC5-8615-AA707536ECA8}" type="pres">
      <dgm:prSet presAssocID="{0D76BCED-BD16-4094-B9AF-5A98527970DF}" presName="Name0" presStyleCnt="0">
        <dgm:presLayoutVars>
          <dgm:chMax val="7"/>
          <dgm:dir/>
          <dgm:animLvl val="lvl"/>
          <dgm:resizeHandles val="exact"/>
        </dgm:presLayoutVars>
      </dgm:prSet>
      <dgm:spPr/>
    </dgm:pt>
    <dgm:pt modelId="{30E9559D-DA83-4F44-84FF-CA345300BAC2}" type="pres">
      <dgm:prSet presAssocID="{4F9C861C-0C73-4DF0-84C2-09712F215634}" presName="circle1" presStyleLbl="node1" presStyleIdx="0" presStyleCnt="1"/>
      <dgm:spPr>
        <a:noFill/>
        <a:ln>
          <a:noFill/>
        </a:ln>
      </dgm:spPr>
    </dgm:pt>
    <dgm:pt modelId="{CD0C79FD-935B-49B9-A539-7BF9126DE080}" type="pres">
      <dgm:prSet presAssocID="{4F9C861C-0C73-4DF0-84C2-09712F215634}" presName="space" presStyleCnt="0"/>
      <dgm:spPr/>
    </dgm:pt>
    <dgm:pt modelId="{1210B2C4-3FF5-400D-9B5C-13D601D6433F}" type="pres">
      <dgm:prSet presAssocID="{4F9C861C-0C73-4DF0-84C2-09712F215634}" presName="rect1" presStyleLbl="alignAcc1" presStyleIdx="0" presStyleCnt="1" custLinFactNeighborX="-6324"/>
      <dgm:spPr/>
    </dgm:pt>
    <dgm:pt modelId="{FF076E19-A449-496A-ADF8-AC0640A76B77}" type="pres">
      <dgm:prSet presAssocID="{4F9C861C-0C73-4DF0-84C2-09712F215634}" presName="rect1ParTxNoCh" presStyleLbl="alignAcc1" presStyleIdx="0" presStyleCnt="1">
        <dgm:presLayoutVars>
          <dgm:chMax val="1"/>
          <dgm:bulletEnabled val="1"/>
        </dgm:presLayoutVars>
      </dgm:prSet>
      <dgm:spPr/>
    </dgm:pt>
  </dgm:ptLst>
  <dgm:cxnLst>
    <dgm:cxn modelId="{6EBFE014-0B86-483D-8247-E1AFD867BFED}" srcId="{0D76BCED-BD16-4094-B9AF-5A98527970DF}" destId="{4F9C861C-0C73-4DF0-84C2-09712F215634}" srcOrd="0" destOrd="0" parTransId="{2A09FFEC-6A11-4E0A-B47F-D54BFD9CEF0C}" sibTransId="{92A9D6FB-3AA8-4019-8AA0-C2453133602E}"/>
    <dgm:cxn modelId="{48AC1493-9835-4DE5-B70F-75362A9BD0FB}" type="presOf" srcId="{4F9C861C-0C73-4DF0-84C2-09712F215634}" destId="{FF076E19-A449-496A-ADF8-AC0640A76B77}" srcOrd="1" destOrd="0" presId="urn:microsoft.com/office/officeart/2005/8/layout/target3"/>
    <dgm:cxn modelId="{AB9A9DBF-7BB6-41EE-AAEE-0753A4206B8C}" type="presOf" srcId="{0D76BCED-BD16-4094-B9AF-5A98527970DF}" destId="{987A5031-6E17-4BC5-8615-AA707536ECA8}" srcOrd="0" destOrd="0" presId="urn:microsoft.com/office/officeart/2005/8/layout/target3"/>
    <dgm:cxn modelId="{D1D836F6-8162-45B4-A4BD-5D3986DB5497}" type="presOf" srcId="{4F9C861C-0C73-4DF0-84C2-09712F215634}" destId="{1210B2C4-3FF5-400D-9B5C-13D601D6433F}" srcOrd="0" destOrd="0" presId="urn:microsoft.com/office/officeart/2005/8/layout/target3"/>
    <dgm:cxn modelId="{E326E5F3-F3FD-461D-AEE1-D4E15D367992}" type="presParOf" srcId="{987A5031-6E17-4BC5-8615-AA707536ECA8}" destId="{30E9559D-DA83-4F44-84FF-CA345300BAC2}" srcOrd="0" destOrd="0" presId="urn:microsoft.com/office/officeart/2005/8/layout/target3"/>
    <dgm:cxn modelId="{87594FCB-2046-4491-97C5-EF5AC6ABDA3C}" type="presParOf" srcId="{987A5031-6E17-4BC5-8615-AA707536ECA8}" destId="{CD0C79FD-935B-49B9-A539-7BF9126DE080}" srcOrd="1" destOrd="0" presId="urn:microsoft.com/office/officeart/2005/8/layout/target3"/>
    <dgm:cxn modelId="{C222EC10-513A-450A-A9A2-42614CAD4F2F}" type="presParOf" srcId="{987A5031-6E17-4BC5-8615-AA707536ECA8}" destId="{1210B2C4-3FF5-400D-9B5C-13D601D6433F}" srcOrd="2" destOrd="0" presId="urn:microsoft.com/office/officeart/2005/8/layout/target3"/>
    <dgm:cxn modelId="{AAC3FB98-AC7E-482B-8E7F-922DA020E248}" type="presParOf" srcId="{987A5031-6E17-4BC5-8615-AA707536ECA8}" destId="{FF076E19-A449-496A-ADF8-AC0640A76B77}" srcOrd="3" destOrd="0" presId="urn:microsoft.com/office/officeart/2005/8/layout/target3"/>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0D76BCED-BD16-4094-B9AF-5A98527970D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4F9C861C-0C73-4DF0-84C2-09712F215634}">
      <dgm:prSet custT="1"/>
      <dgm:spPr>
        <a:solidFill>
          <a:schemeClr val="bg1">
            <a:lumMod val="95000"/>
            <a:alpha val="90000"/>
          </a:schemeClr>
        </a:solidFill>
        <a:ln>
          <a:solidFill>
            <a:srgbClr val="F4950A"/>
          </a:solidFill>
        </a:ln>
      </dgm:spPr>
      <dgm:t>
        <a:bodyPr/>
        <a:lstStyle/>
        <a:p>
          <a:pPr rtl="0"/>
          <a:r>
            <a:rPr lang="de-DE" sz="1100" b="1" dirty="0"/>
            <a:t>Allgemeine Hochschulreife*</a:t>
          </a:r>
          <a:endParaRPr lang="de-DE" sz="900" b="1" dirty="0"/>
        </a:p>
      </dgm:t>
    </dgm:pt>
    <dgm:pt modelId="{2A09FFEC-6A11-4E0A-B47F-D54BFD9CEF0C}" type="parTrans" cxnId="{6EBFE014-0B86-483D-8247-E1AFD867BFED}">
      <dgm:prSet/>
      <dgm:spPr/>
      <dgm:t>
        <a:bodyPr/>
        <a:lstStyle/>
        <a:p>
          <a:endParaRPr lang="de-DE"/>
        </a:p>
      </dgm:t>
    </dgm:pt>
    <dgm:pt modelId="{92A9D6FB-3AA8-4019-8AA0-C2453133602E}" type="sibTrans" cxnId="{6EBFE014-0B86-483D-8247-E1AFD867BFED}">
      <dgm:prSet/>
      <dgm:spPr/>
      <dgm:t>
        <a:bodyPr/>
        <a:lstStyle/>
        <a:p>
          <a:endParaRPr lang="de-DE"/>
        </a:p>
      </dgm:t>
    </dgm:pt>
    <dgm:pt modelId="{987A5031-6E17-4BC5-8615-AA707536ECA8}" type="pres">
      <dgm:prSet presAssocID="{0D76BCED-BD16-4094-B9AF-5A98527970DF}" presName="Name0" presStyleCnt="0">
        <dgm:presLayoutVars>
          <dgm:chMax val="7"/>
          <dgm:dir/>
          <dgm:animLvl val="lvl"/>
          <dgm:resizeHandles val="exact"/>
        </dgm:presLayoutVars>
      </dgm:prSet>
      <dgm:spPr/>
    </dgm:pt>
    <dgm:pt modelId="{30E9559D-DA83-4F44-84FF-CA345300BAC2}" type="pres">
      <dgm:prSet presAssocID="{4F9C861C-0C73-4DF0-84C2-09712F215634}" presName="circle1" presStyleLbl="node1" presStyleIdx="0" presStyleCnt="1"/>
      <dgm:spPr>
        <a:solidFill>
          <a:schemeClr val="bg1"/>
        </a:solidFill>
        <a:ln>
          <a:noFill/>
        </a:ln>
      </dgm:spPr>
    </dgm:pt>
    <dgm:pt modelId="{CD0C79FD-935B-49B9-A539-7BF9126DE080}" type="pres">
      <dgm:prSet presAssocID="{4F9C861C-0C73-4DF0-84C2-09712F215634}" presName="space" presStyleCnt="0"/>
      <dgm:spPr/>
    </dgm:pt>
    <dgm:pt modelId="{1210B2C4-3FF5-400D-9B5C-13D601D6433F}" type="pres">
      <dgm:prSet presAssocID="{4F9C861C-0C73-4DF0-84C2-09712F215634}" presName="rect1" presStyleLbl="alignAcc1" presStyleIdx="0" presStyleCnt="1" custLinFactNeighborX="-8747" custLinFactNeighborY="-4067"/>
      <dgm:spPr/>
    </dgm:pt>
    <dgm:pt modelId="{FF076E19-A449-496A-ADF8-AC0640A76B77}" type="pres">
      <dgm:prSet presAssocID="{4F9C861C-0C73-4DF0-84C2-09712F215634}" presName="rect1ParTxNoCh" presStyleLbl="alignAcc1" presStyleIdx="0" presStyleCnt="1">
        <dgm:presLayoutVars>
          <dgm:chMax val="1"/>
          <dgm:bulletEnabled val="1"/>
        </dgm:presLayoutVars>
      </dgm:prSet>
      <dgm:spPr/>
    </dgm:pt>
  </dgm:ptLst>
  <dgm:cxnLst>
    <dgm:cxn modelId="{6EBFE014-0B86-483D-8247-E1AFD867BFED}" srcId="{0D76BCED-BD16-4094-B9AF-5A98527970DF}" destId="{4F9C861C-0C73-4DF0-84C2-09712F215634}" srcOrd="0" destOrd="0" parTransId="{2A09FFEC-6A11-4E0A-B47F-D54BFD9CEF0C}" sibTransId="{92A9D6FB-3AA8-4019-8AA0-C2453133602E}"/>
    <dgm:cxn modelId="{D7048F32-B6DC-445C-A32B-89A1DC446F57}" type="presOf" srcId="{4F9C861C-0C73-4DF0-84C2-09712F215634}" destId="{1210B2C4-3FF5-400D-9B5C-13D601D6433F}" srcOrd="0" destOrd="0" presId="urn:microsoft.com/office/officeart/2005/8/layout/target3"/>
    <dgm:cxn modelId="{3B878A7D-F259-421B-AAD0-D0A5BB62FC2E}" type="presOf" srcId="{4F9C861C-0C73-4DF0-84C2-09712F215634}" destId="{FF076E19-A449-496A-ADF8-AC0640A76B77}" srcOrd="1" destOrd="0" presId="urn:microsoft.com/office/officeart/2005/8/layout/target3"/>
    <dgm:cxn modelId="{190082AC-738E-4806-A53F-EC6BF086E91D}" type="presOf" srcId="{0D76BCED-BD16-4094-B9AF-5A98527970DF}" destId="{987A5031-6E17-4BC5-8615-AA707536ECA8}" srcOrd="0" destOrd="0" presId="urn:microsoft.com/office/officeart/2005/8/layout/target3"/>
    <dgm:cxn modelId="{2A37520E-1BBB-41FA-BA4A-F0E5F946079B}" type="presParOf" srcId="{987A5031-6E17-4BC5-8615-AA707536ECA8}" destId="{30E9559D-DA83-4F44-84FF-CA345300BAC2}" srcOrd="0" destOrd="0" presId="urn:microsoft.com/office/officeart/2005/8/layout/target3"/>
    <dgm:cxn modelId="{66AB76BC-0272-47B9-A569-8894FAEDDF05}" type="presParOf" srcId="{987A5031-6E17-4BC5-8615-AA707536ECA8}" destId="{CD0C79FD-935B-49B9-A539-7BF9126DE080}" srcOrd="1" destOrd="0" presId="urn:microsoft.com/office/officeart/2005/8/layout/target3"/>
    <dgm:cxn modelId="{7B4E10D6-DB88-425D-99FF-4CB1256F91C5}" type="presParOf" srcId="{987A5031-6E17-4BC5-8615-AA707536ECA8}" destId="{1210B2C4-3FF5-400D-9B5C-13D601D6433F}" srcOrd="2" destOrd="0" presId="urn:microsoft.com/office/officeart/2005/8/layout/target3"/>
    <dgm:cxn modelId="{FE4B8194-9455-4160-B576-D320BB56B814}" type="presParOf" srcId="{987A5031-6E17-4BC5-8615-AA707536ECA8}" destId="{FF076E19-A449-496A-ADF8-AC0640A76B77}" srcOrd="3" destOrd="0" presId="urn:microsoft.com/office/officeart/2005/8/layout/target3"/>
  </dgm:cxnLst>
  <dgm:bg/>
  <dgm:whole/>
  <dgm:extLst>
    <a:ext uri="http://schemas.microsoft.com/office/drawing/2008/diagram">
      <dsp:dataModelExt xmlns:dsp="http://schemas.microsoft.com/office/drawing/2008/diagram" relId="rId48"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D7FF1C02-574A-4D5A-9DB1-5702393A131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de-DE"/>
        </a:p>
      </dgm:t>
    </dgm:pt>
    <dgm:pt modelId="{F72AE7A9-A593-4D0D-A685-F6645F4959D4}">
      <dgm:prSet/>
      <dgm:spPr>
        <a:solidFill>
          <a:srgbClr val="339933"/>
        </a:solidFill>
      </dgm:spPr>
      <dgm:t>
        <a:bodyPr/>
        <a:lstStyle/>
        <a:p>
          <a:pPr algn="ctr" rtl="0"/>
          <a:r>
            <a:rPr lang="de-DE" dirty="0"/>
            <a:t>Höhere Handelsschule</a:t>
          </a:r>
        </a:p>
      </dgm:t>
    </dgm:pt>
    <dgm:pt modelId="{6BFD0A00-9CD4-4CF3-BD09-EF672B24C2C2}" type="parTrans" cxnId="{03870465-4D35-40D6-9161-55D5C9BED98E}">
      <dgm:prSet/>
      <dgm:spPr/>
      <dgm:t>
        <a:bodyPr/>
        <a:lstStyle/>
        <a:p>
          <a:endParaRPr lang="de-DE"/>
        </a:p>
      </dgm:t>
    </dgm:pt>
    <dgm:pt modelId="{11228E36-81F7-4729-BC72-60CEB1B1F080}" type="sibTrans" cxnId="{03870465-4D35-40D6-9161-55D5C9BED98E}">
      <dgm:prSet/>
      <dgm:spPr/>
      <dgm:t>
        <a:bodyPr/>
        <a:lstStyle/>
        <a:p>
          <a:endParaRPr lang="de-DE"/>
        </a:p>
      </dgm:t>
    </dgm:pt>
    <dgm:pt modelId="{FC64C360-FD86-4F89-835A-930C37811C54}">
      <dgm:prSet/>
      <dgm:spPr>
        <a:solidFill>
          <a:srgbClr val="008000"/>
        </a:solidFill>
      </dgm:spPr>
      <dgm:t>
        <a:bodyPr/>
        <a:lstStyle/>
        <a:p>
          <a:pPr algn="ctr" rtl="0"/>
          <a:r>
            <a:rPr lang="de-DE" dirty="0"/>
            <a:t>Höhere Technikschule</a:t>
          </a:r>
        </a:p>
      </dgm:t>
    </dgm:pt>
    <dgm:pt modelId="{30422D7B-1D86-4386-AFA6-64170113C4EC}" type="parTrans" cxnId="{53EC2711-B8D4-4068-9313-46A1DD48DFE4}">
      <dgm:prSet/>
      <dgm:spPr/>
      <dgm:t>
        <a:bodyPr/>
        <a:lstStyle/>
        <a:p>
          <a:endParaRPr lang="de-DE"/>
        </a:p>
      </dgm:t>
    </dgm:pt>
    <dgm:pt modelId="{A089F408-1513-40C3-B87F-805C4E0767C4}" type="sibTrans" cxnId="{53EC2711-B8D4-4068-9313-46A1DD48DFE4}">
      <dgm:prSet/>
      <dgm:spPr/>
      <dgm:t>
        <a:bodyPr/>
        <a:lstStyle/>
        <a:p>
          <a:endParaRPr lang="de-DE"/>
        </a:p>
      </dgm:t>
    </dgm:pt>
    <dgm:pt modelId="{A52AC043-233C-4164-A400-88C2ACCCB01D}" type="pres">
      <dgm:prSet presAssocID="{D7FF1C02-574A-4D5A-9DB1-5702393A1312}" presName="linear" presStyleCnt="0">
        <dgm:presLayoutVars>
          <dgm:animLvl val="lvl"/>
          <dgm:resizeHandles val="exact"/>
        </dgm:presLayoutVars>
      </dgm:prSet>
      <dgm:spPr/>
    </dgm:pt>
    <dgm:pt modelId="{E2E265BD-3A54-4D8D-A3CE-374E5B877553}" type="pres">
      <dgm:prSet presAssocID="{F72AE7A9-A593-4D0D-A685-F6645F4959D4}" presName="parentText" presStyleLbl="node1" presStyleIdx="0" presStyleCnt="2">
        <dgm:presLayoutVars>
          <dgm:chMax val="0"/>
          <dgm:bulletEnabled val="1"/>
        </dgm:presLayoutVars>
      </dgm:prSet>
      <dgm:spPr/>
    </dgm:pt>
    <dgm:pt modelId="{D5C9F863-9E60-4C9C-B9B0-322D7C847D2E}" type="pres">
      <dgm:prSet presAssocID="{11228E36-81F7-4729-BC72-60CEB1B1F080}" presName="spacer" presStyleCnt="0"/>
      <dgm:spPr/>
    </dgm:pt>
    <dgm:pt modelId="{5A4AC1E8-BC37-497E-A6F8-2260BDDE8496}" type="pres">
      <dgm:prSet presAssocID="{FC64C360-FD86-4F89-835A-930C37811C54}" presName="parentText" presStyleLbl="node1" presStyleIdx="1" presStyleCnt="2">
        <dgm:presLayoutVars>
          <dgm:chMax val="0"/>
          <dgm:bulletEnabled val="1"/>
        </dgm:presLayoutVars>
      </dgm:prSet>
      <dgm:spPr/>
    </dgm:pt>
  </dgm:ptLst>
  <dgm:cxnLst>
    <dgm:cxn modelId="{53EC2711-B8D4-4068-9313-46A1DD48DFE4}" srcId="{D7FF1C02-574A-4D5A-9DB1-5702393A1312}" destId="{FC64C360-FD86-4F89-835A-930C37811C54}" srcOrd="1" destOrd="0" parTransId="{30422D7B-1D86-4386-AFA6-64170113C4EC}" sibTransId="{A089F408-1513-40C3-B87F-805C4E0767C4}"/>
    <dgm:cxn modelId="{60CD7033-9474-442C-9563-6C2CD6CC40A4}" type="presOf" srcId="{D7FF1C02-574A-4D5A-9DB1-5702393A1312}" destId="{A52AC043-233C-4164-A400-88C2ACCCB01D}" srcOrd="0" destOrd="0" presId="urn:microsoft.com/office/officeart/2005/8/layout/vList2"/>
    <dgm:cxn modelId="{03870465-4D35-40D6-9161-55D5C9BED98E}" srcId="{D7FF1C02-574A-4D5A-9DB1-5702393A1312}" destId="{F72AE7A9-A593-4D0D-A685-F6645F4959D4}" srcOrd="0" destOrd="0" parTransId="{6BFD0A00-9CD4-4CF3-BD09-EF672B24C2C2}" sibTransId="{11228E36-81F7-4729-BC72-60CEB1B1F080}"/>
    <dgm:cxn modelId="{652DA84F-0067-4244-BA65-BA0E2473243F}" type="presOf" srcId="{F72AE7A9-A593-4D0D-A685-F6645F4959D4}" destId="{E2E265BD-3A54-4D8D-A3CE-374E5B877553}" srcOrd="0" destOrd="0" presId="urn:microsoft.com/office/officeart/2005/8/layout/vList2"/>
    <dgm:cxn modelId="{C140228F-DC3C-474C-A0DF-4B76C65A5E6D}" type="presOf" srcId="{FC64C360-FD86-4F89-835A-930C37811C54}" destId="{5A4AC1E8-BC37-497E-A6F8-2260BDDE8496}" srcOrd="0" destOrd="0" presId="urn:microsoft.com/office/officeart/2005/8/layout/vList2"/>
    <dgm:cxn modelId="{B9582BD3-5CEE-4EAA-B919-E470F81BCE6F}" type="presParOf" srcId="{A52AC043-233C-4164-A400-88C2ACCCB01D}" destId="{E2E265BD-3A54-4D8D-A3CE-374E5B877553}" srcOrd="0" destOrd="0" presId="urn:microsoft.com/office/officeart/2005/8/layout/vList2"/>
    <dgm:cxn modelId="{A039CBBB-B356-42F1-B2FE-BBC20412C183}" type="presParOf" srcId="{A52AC043-233C-4164-A400-88C2ACCCB01D}" destId="{D5C9F863-9E60-4C9C-B9B0-322D7C847D2E}" srcOrd="1" destOrd="0" presId="urn:microsoft.com/office/officeart/2005/8/layout/vList2"/>
    <dgm:cxn modelId="{7436F771-E343-43EA-9EA3-A85321E1A312}" type="presParOf" srcId="{A52AC043-233C-4164-A400-88C2ACCCB01D}" destId="{5A4AC1E8-BC37-497E-A6F8-2260BDDE8496}" srcOrd="2" destOrd="0" presId="urn:microsoft.com/office/officeart/2005/8/layout/vList2"/>
  </dgm:cxnLst>
  <dgm:bg/>
  <dgm:whole/>
  <dgm:extLst>
    <a:ext uri="http://schemas.microsoft.com/office/drawing/2008/diagram">
      <dsp:dataModelExt xmlns:dsp="http://schemas.microsoft.com/office/drawing/2008/diagram" relId="rId54" minVer="http://schemas.openxmlformats.org/drawingml/2006/diagram"/>
    </a:ext>
    <a:ext uri="{C62137D5-CB1D-491B-B009-E17868A290BF}">
      <dgm14:recolorImg xmlns:dgm14="http://schemas.microsoft.com/office/drawing/2010/diagram" val="1"/>
    </a:ext>
  </dgm:extLst>
</dgm:dataModel>
</file>

<file path=ppt/diagrams/data83.xml><?xml version="1.0" encoding="utf-8"?>
<dgm:dataModel xmlns:dgm="http://schemas.openxmlformats.org/drawingml/2006/diagram" xmlns:a="http://schemas.openxmlformats.org/drawingml/2006/main">
  <dgm:ptLst>
    <dgm:pt modelId="{D7FF1C02-574A-4D5A-9DB1-5702393A131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de-DE"/>
        </a:p>
      </dgm:t>
    </dgm:pt>
    <dgm:pt modelId="{F72AE7A9-A593-4D0D-A685-F6645F4959D4}">
      <dgm:prSet/>
      <dgm:spPr>
        <a:solidFill>
          <a:srgbClr val="4085BF"/>
        </a:solidFill>
      </dgm:spPr>
      <dgm:t>
        <a:bodyPr/>
        <a:lstStyle/>
        <a:p>
          <a:pPr algn="ctr" rtl="0"/>
          <a:r>
            <a:rPr lang="de-DE" dirty="0"/>
            <a:t>Hansa-Kolleg</a:t>
          </a:r>
        </a:p>
      </dgm:t>
    </dgm:pt>
    <dgm:pt modelId="{6BFD0A00-9CD4-4CF3-BD09-EF672B24C2C2}" type="parTrans" cxnId="{03870465-4D35-40D6-9161-55D5C9BED98E}">
      <dgm:prSet/>
      <dgm:spPr/>
      <dgm:t>
        <a:bodyPr/>
        <a:lstStyle/>
        <a:p>
          <a:endParaRPr lang="de-DE"/>
        </a:p>
      </dgm:t>
    </dgm:pt>
    <dgm:pt modelId="{11228E36-81F7-4729-BC72-60CEB1B1F080}" type="sibTrans" cxnId="{03870465-4D35-40D6-9161-55D5C9BED98E}">
      <dgm:prSet/>
      <dgm:spPr/>
      <dgm:t>
        <a:bodyPr/>
        <a:lstStyle/>
        <a:p>
          <a:endParaRPr lang="de-DE"/>
        </a:p>
      </dgm:t>
    </dgm:pt>
    <dgm:pt modelId="{FC64C360-FD86-4F89-835A-930C37811C54}">
      <dgm:prSet/>
      <dgm:spPr>
        <a:solidFill>
          <a:srgbClr val="4085BF"/>
        </a:solidFill>
      </dgm:spPr>
      <dgm:t>
        <a:bodyPr/>
        <a:lstStyle/>
        <a:p>
          <a:pPr algn="ctr" rtl="0"/>
          <a:r>
            <a:rPr lang="de-DE" dirty="0"/>
            <a:t>Abendgymnasium</a:t>
          </a:r>
        </a:p>
      </dgm:t>
    </dgm:pt>
    <dgm:pt modelId="{30422D7B-1D86-4386-AFA6-64170113C4EC}" type="parTrans" cxnId="{53EC2711-B8D4-4068-9313-46A1DD48DFE4}">
      <dgm:prSet/>
      <dgm:spPr/>
      <dgm:t>
        <a:bodyPr/>
        <a:lstStyle/>
        <a:p>
          <a:endParaRPr lang="de-DE"/>
        </a:p>
      </dgm:t>
    </dgm:pt>
    <dgm:pt modelId="{A089F408-1513-40C3-B87F-805C4E0767C4}" type="sibTrans" cxnId="{53EC2711-B8D4-4068-9313-46A1DD48DFE4}">
      <dgm:prSet/>
      <dgm:spPr/>
      <dgm:t>
        <a:bodyPr/>
        <a:lstStyle/>
        <a:p>
          <a:endParaRPr lang="de-DE"/>
        </a:p>
      </dgm:t>
    </dgm:pt>
    <dgm:pt modelId="{42A35D23-C108-4EC0-9BFF-AAA02252F9D4}">
      <dgm:prSet/>
      <dgm:spPr>
        <a:solidFill>
          <a:srgbClr val="4085BF"/>
        </a:solidFill>
      </dgm:spPr>
      <dgm:t>
        <a:bodyPr/>
        <a:lstStyle/>
        <a:p>
          <a:pPr algn="ctr" rtl="0"/>
          <a:r>
            <a:rPr lang="de-DE" dirty="0"/>
            <a:t>Berufliches Gymnasium</a:t>
          </a:r>
        </a:p>
      </dgm:t>
    </dgm:pt>
    <dgm:pt modelId="{89295215-CFC8-4F11-A770-0F82E53CF1B4}" type="parTrans" cxnId="{3DCEA894-BCE7-4BAE-BE36-31DFFD964591}">
      <dgm:prSet/>
      <dgm:spPr/>
      <dgm:t>
        <a:bodyPr/>
        <a:lstStyle/>
        <a:p>
          <a:endParaRPr lang="de-DE"/>
        </a:p>
      </dgm:t>
    </dgm:pt>
    <dgm:pt modelId="{0E29412A-D9E9-46AC-A496-67D59168F511}" type="sibTrans" cxnId="{3DCEA894-BCE7-4BAE-BE36-31DFFD964591}">
      <dgm:prSet/>
      <dgm:spPr/>
      <dgm:t>
        <a:bodyPr/>
        <a:lstStyle/>
        <a:p>
          <a:endParaRPr lang="de-DE"/>
        </a:p>
      </dgm:t>
    </dgm:pt>
    <dgm:pt modelId="{A52AC043-233C-4164-A400-88C2ACCCB01D}" type="pres">
      <dgm:prSet presAssocID="{D7FF1C02-574A-4D5A-9DB1-5702393A1312}" presName="linear" presStyleCnt="0">
        <dgm:presLayoutVars>
          <dgm:animLvl val="lvl"/>
          <dgm:resizeHandles val="exact"/>
        </dgm:presLayoutVars>
      </dgm:prSet>
      <dgm:spPr/>
    </dgm:pt>
    <dgm:pt modelId="{E2E265BD-3A54-4D8D-A3CE-374E5B877553}" type="pres">
      <dgm:prSet presAssocID="{F72AE7A9-A593-4D0D-A685-F6645F4959D4}" presName="parentText" presStyleLbl="node1" presStyleIdx="0" presStyleCnt="3" custLinFactY="-500000" custLinFactNeighborX="-25938" custLinFactNeighborY="-558708">
        <dgm:presLayoutVars>
          <dgm:chMax val="0"/>
          <dgm:bulletEnabled val="1"/>
        </dgm:presLayoutVars>
      </dgm:prSet>
      <dgm:spPr/>
    </dgm:pt>
    <dgm:pt modelId="{D5C9F863-9E60-4C9C-B9B0-322D7C847D2E}" type="pres">
      <dgm:prSet presAssocID="{11228E36-81F7-4729-BC72-60CEB1B1F080}" presName="spacer" presStyleCnt="0"/>
      <dgm:spPr/>
    </dgm:pt>
    <dgm:pt modelId="{5A4AC1E8-BC37-497E-A6F8-2260BDDE8496}" type="pres">
      <dgm:prSet presAssocID="{FC64C360-FD86-4F89-835A-930C37811C54}" presName="parentText" presStyleLbl="node1" presStyleIdx="1" presStyleCnt="3" custLinFactNeighborY="-6991">
        <dgm:presLayoutVars>
          <dgm:chMax val="0"/>
          <dgm:bulletEnabled val="1"/>
        </dgm:presLayoutVars>
      </dgm:prSet>
      <dgm:spPr/>
    </dgm:pt>
    <dgm:pt modelId="{324BEAA8-8EEA-45F3-80BA-0972BD28D5E7}" type="pres">
      <dgm:prSet presAssocID="{A089F408-1513-40C3-B87F-805C4E0767C4}" presName="spacer" presStyleCnt="0"/>
      <dgm:spPr/>
    </dgm:pt>
    <dgm:pt modelId="{2EE2C953-5109-4E93-A076-FDC68F9C993D}" type="pres">
      <dgm:prSet presAssocID="{42A35D23-C108-4EC0-9BFF-AAA02252F9D4}" presName="parentText" presStyleLbl="node1" presStyleIdx="2" presStyleCnt="3">
        <dgm:presLayoutVars>
          <dgm:chMax val="0"/>
          <dgm:bulletEnabled val="1"/>
        </dgm:presLayoutVars>
      </dgm:prSet>
      <dgm:spPr/>
    </dgm:pt>
  </dgm:ptLst>
  <dgm:cxnLst>
    <dgm:cxn modelId="{53EC2711-B8D4-4068-9313-46A1DD48DFE4}" srcId="{D7FF1C02-574A-4D5A-9DB1-5702393A1312}" destId="{FC64C360-FD86-4F89-835A-930C37811C54}" srcOrd="1" destOrd="0" parTransId="{30422D7B-1D86-4386-AFA6-64170113C4EC}" sibTransId="{A089F408-1513-40C3-B87F-805C4E0767C4}"/>
    <dgm:cxn modelId="{8BCAC02D-53C2-4430-8DD4-89B38B0446C2}" type="presOf" srcId="{F72AE7A9-A593-4D0D-A685-F6645F4959D4}" destId="{E2E265BD-3A54-4D8D-A3CE-374E5B877553}" srcOrd="0" destOrd="0" presId="urn:microsoft.com/office/officeart/2005/8/layout/vList2"/>
    <dgm:cxn modelId="{81E54035-E4D7-4107-92FD-7AA1A3CEC86F}" type="presOf" srcId="{D7FF1C02-574A-4D5A-9DB1-5702393A1312}" destId="{A52AC043-233C-4164-A400-88C2ACCCB01D}" srcOrd="0" destOrd="0" presId="urn:microsoft.com/office/officeart/2005/8/layout/vList2"/>
    <dgm:cxn modelId="{03870465-4D35-40D6-9161-55D5C9BED98E}" srcId="{D7FF1C02-574A-4D5A-9DB1-5702393A1312}" destId="{F72AE7A9-A593-4D0D-A685-F6645F4959D4}" srcOrd="0" destOrd="0" parTransId="{6BFD0A00-9CD4-4CF3-BD09-EF672B24C2C2}" sibTransId="{11228E36-81F7-4729-BC72-60CEB1B1F080}"/>
    <dgm:cxn modelId="{3DCEA894-BCE7-4BAE-BE36-31DFFD964591}" srcId="{D7FF1C02-574A-4D5A-9DB1-5702393A1312}" destId="{42A35D23-C108-4EC0-9BFF-AAA02252F9D4}" srcOrd="2" destOrd="0" parTransId="{89295215-CFC8-4F11-A770-0F82E53CF1B4}" sibTransId="{0E29412A-D9E9-46AC-A496-67D59168F511}"/>
    <dgm:cxn modelId="{C433F7E7-A4B3-446F-8F88-A565EBEA4B81}" type="presOf" srcId="{FC64C360-FD86-4F89-835A-930C37811C54}" destId="{5A4AC1E8-BC37-497E-A6F8-2260BDDE8496}" srcOrd="0" destOrd="0" presId="urn:microsoft.com/office/officeart/2005/8/layout/vList2"/>
    <dgm:cxn modelId="{E67AE5ED-803B-45FB-B714-2A9A231080D0}" type="presOf" srcId="{42A35D23-C108-4EC0-9BFF-AAA02252F9D4}" destId="{2EE2C953-5109-4E93-A076-FDC68F9C993D}" srcOrd="0" destOrd="0" presId="urn:microsoft.com/office/officeart/2005/8/layout/vList2"/>
    <dgm:cxn modelId="{8AB82621-6F9B-4296-9998-427C6B394308}" type="presParOf" srcId="{A52AC043-233C-4164-A400-88C2ACCCB01D}" destId="{E2E265BD-3A54-4D8D-A3CE-374E5B877553}" srcOrd="0" destOrd="0" presId="urn:microsoft.com/office/officeart/2005/8/layout/vList2"/>
    <dgm:cxn modelId="{A16763AB-F302-406B-9FEF-E41B22CD1EFD}" type="presParOf" srcId="{A52AC043-233C-4164-A400-88C2ACCCB01D}" destId="{D5C9F863-9E60-4C9C-B9B0-322D7C847D2E}" srcOrd="1" destOrd="0" presId="urn:microsoft.com/office/officeart/2005/8/layout/vList2"/>
    <dgm:cxn modelId="{25F8CE22-F020-4E91-A455-038E5884AD48}" type="presParOf" srcId="{A52AC043-233C-4164-A400-88C2ACCCB01D}" destId="{5A4AC1E8-BC37-497E-A6F8-2260BDDE8496}" srcOrd="2" destOrd="0" presId="urn:microsoft.com/office/officeart/2005/8/layout/vList2"/>
    <dgm:cxn modelId="{3B77A344-E49F-416A-B9DF-A3158B2A4881}" type="presParOf" srcId="{A52AC043-233C-4164-A400-88C2ACCCB01D}" destId="{324BEAA8-8EEA-45F3-80BA-0972BD28D5E7}" srcOrd="3" destOrd="0" presId="urn:microsoft.com/office/officeart/2005/8/layout/vList2"/>
    <dgm:cxn modelId="{D50EC22A-1984-49A7-9943-095B7A7EDD15}" type="presParOf" srcId="{A52AC043-233C-4164-A400-88C2ACCCB01D}" destId="{2EE2C953-5109-4E93-A076-FDC68F9C993D}" srcOrd="4" destOrd="0" presId="urn:microsoft.com/office/officeart/2005/8/layout/vList2"/>
  </dgm:cxnLst>
  <dgm:bg/>
  <dgm:whole/>
  <dgm:extLst>
    <a:ext uri="http://schemas.microsoft.com/office/drawing/2008/diagram">
      <dsp:dataModelExt xmlns:dsp="http://schemas.microsoft.com/office/drawing/2008/diagram" relId="rId59" minVer="http://schemas.openxmlformats.org/drawingml/2006/diagram"/>
    </a:ext>
    <a:ext uri="{C62137D5-CB1D-491B-B009-E17868A290BF}">
      <dgm14:recolorImg xmlns:dgm14="http://schemas.microsoft.com/office/drawing/2010/diagram" val="1"/>
    </a:ext>
  </dgm:extLst>
</dgm:dataModel>
</file>

<file path=ppt/diagrams/data84.xml><?xml version="1.0" encoding="utf-8"?>
<dgm:dataModel xmlns:dgm="http://schemas.openxmlformats.org/drawingml/2006/diagram" xmlns:a="http://schemas.openxmlformats.org/drawingml/2006/main">
  <dgm:ptLst>
    <dgm:pt modelId="{389960F6-EC27-46EC-8264-9CFD0B1C169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C6E98872-F50A-4130-8DF8-BC669DB85306}">
      <dgm:prSet custT="1"/>
      <dgm:spPr>
        <a:solidFill>
          <a:schemeClr val="bg1">
            <a:lumMod val="95000"/>
            <a:alpha val="90000"/>
          </a:schemeClr>
        </a:solidFill>
      </dgm:spPr>
      <dgm:t>
        <a:bodyPr/>
        <a:lstStyle/>
        <a:p>
          <a:pPr rtl="0"/>
          <a:r>
            <a:rPr lang="de-DE" sz="1100" b="1" dirty="0"/>
            <a:t>MSA</a:t>
          </a:r>
          <a:endParaRPr lang="de-DE" sz="1300" dirty="0"/>
        </a:p>
      </dgm:t>
    </dgm:pt>
    <dgm:pt modelId="{769A0719-8ADB-45CA-9CC2-3078ED871162}" type="parTrans" cxnId="{C4C109D0-6ABA-43C9-9A72-17C2A06D69A1}">
      <dgm:prSet/>
      <dgm:spPr/>
      <dgm:t>
        <a:bodyPr/>
        <a:lstStyle/>
        <a:p>
          <a:endParaRPr lang="de-DE"/>
        </a:p>
      </dgm:t>
    </dgm:pt>
    <dgm:pt modelId="{9ED91DDE-9531-4574-AEF0-96784F79D869}" type="sibTrans" cxnId="{C4C109D0-6ABA-43C9-9A72-17C2A06D69A1}">
      <dgm:prSet/>
      <dgm:spPr/>
      <dgm:t>
        <a:bodyPr/>
        <a:lstStyle/>
        <a:p>
          <a:endParaRPr lang="de-DE"/>
        </a:p>
      </dgm:t>
    </dgm:pt>
    <dgm:pt modelId="{0C109EDC-CD77-4751-9DF9-03CE32979C58}" type="pres">
      <dgm:prSet presAssocID="{389960F6-EC27-46EC-8264-9CFD0B1C1697}" presName="Name0" presStyleCnt="0">
        <dgm:presLayoutVars>
          <dgm:chMax val="7"/>
          <dgm:dir/>
          <dgm:animLvl val="lvl"/>
          <dgm:resizeHandles val="exact"/>
        </dgm:presLayoutVars>
      </dgm:prSet>
      <dgm:spPr/>
    </dgm:pt>
    <dgm:pt modelId="{3D763A7F-103A-4F67-8691-0120A095BEEB}" type="pres">
      <dgm:prSet presAssocID="{C6E98872-F50A-4130-8DF8-BC669DB85306}" presName="circle1" presStyleLbl="node1" presStyleIdx="0" presStyleCnt="1"/>
      <dgm:spPr>
        <a:solidFill>
          <a:schemeClr val="bg1"/>
        </a:solidFill>
      </dgm:spPr>
    </dgm:pt>
    <dgm:pt modelId="{931BA53C-B79B-414F-B4A6-C6D8B2775EB9}" type="pres">
      <dgm:prSet presAssocID="{C6E98872-F50A-4130-8DF8-BC669DB85306}" presName="space" presStyleCnt="0"/>
      <dgm:spPr/>
    </dgm:pt>
    <dgm:pt modelId="{5BE71CA0-12D7-454E-AD45-EE860C6BFD16}" type="pres">
      <dgm:prSet presAssocID="{C6E98872-F50A-4130-8DF8-BC669DB85306}" presName="rect1" presStyleLbl="alignAcc1" presStyleIdx="0" presStyleCnt="1" custLinFactNeighborY="19159"/>
      <dgm:spPr/>
    </dgm:pt>
    <dgm:pt modelId="{CD514C0F-AB1F-46E5-805E-B7BC80E0F44E}" type="pres">
      <dgm:prSet presAssocID="{C6E98872-F50A-4130-8DF8-BC669DB85306}" presName="rect1ParTxNoCh" presStyleLbl="alignAcc1" presStyleIdx="0" presStyleCnt="1">
        <dgm:presLayoutVars>
          <dgm:chMax val="1"/>
          <dgm:bulletEnabled val="1"/>
        </dgm:presLayoutVars>
      </dgm:prSet>
      <dgm:spPr/>
    </dgm:pt>
  </dgm:ptLst>
  <dgm:cxnLst>
    <dgm:cxn modelId="{F42A1707-DFFF-4246-8BF5-AD9C6C9403E0}" type="presOf" srcId="{C6E98872-F50A-4130-8DF8-BC669DB85306}" destId="{CD514C0F-AB1F-46E5-805E-B7BC80E0F44E}" srcOrd="1" destOrd="0" presId="urn:microsoft.com/office/officeart/2005/8/layout/target3"/>
    <dgm:cxn modelId="{B3A0F82F-8D31-4D45-A8DC-81C281FCBA89}" type="presOf" srcId="{389960F6-EC27-46EC-8264-9CFD0B1C1697}" destId="{0C109EDC-CD77-4751-9DF9-03CE32979C58}" srcOrd="0" destOrd="0" presId="urn:microsoft.com/office/officeart/2005/8/layout/target3"/>
    <dgm:cxn modelId="{C738C9BE-171D-45D0-A26B-74BB8D465C70}" type="presOf" srcId="{C6E98872-F50A-4130-8DF8-BC669DB85306}" destId="{5BE71CA0-12D7-454E-AD45-EE860C6BFD16}" srcOrd="0" destOrd="0" presId="urn:microsoft.com/office/officeart/2005/8/layout/target3"/>
    <dgm:cxn modelId="{C4C109D0-6ABA-43C9-9A72-17C2A06D69A1}" srcId="{389960F6-EC27-46EC-8264-9CFD0B1C1697}" destId="{C6E98872-F50A-4130-8DF8-BC669DB85306}" srcOrd="0" destOrd="0" parTransId="{769A0719-8ADB-45CA-9CC2-3078ED871162}" sibTransId="{9ED91DDE-9531-4574-AEF0-96784F79D869}"/>
    <dgm:cxn modelId="{FFF7A871-775C-4A7B-9B6B-649BFEF85223}" type="presParOf" srcId="{0C109EDC-CD77-4751-9DF9-03CE32979C58}" destId="{3D763A7F-103A-4F67-8691-0120A095BEEB}" srcOrd="0" destOrd="0" presId="urn:microsoft.com/office/officeart/2005/8/layout/target3"/>
    <dgm:cxn modelId="{F4BDD7AF-6F96-4872-8B88-A4F961070A04}" type="presParOf" srcId="{0C109EDC-CD77-4751-9DF9-03CE32979C58}" destId="{931BA53C-B79B-414F-B4A6-C6D8B2775EB9}" srcOrd="1" destOrd="0" presId="urn:microsoft.com/office/officeart/2005/8/layout/target3"/>
    <dgm:cxn modelId="{20BA8869-4CD2-4CF9-97B6-1E44E1221710}" type="presParOf" srcId="{0C109EDC-CD77-4751-9DF9-03CE32979C58}" destId="{5BE71CA0-12D7-454E-AD45-EE860C6BFD16}" srcOrd="2" destOrd="0" presId="urn:microsoft.com/office/officeart/2005/8/layout/target3"/>
    <dgm:cxn modelId="{85EA8262-8131-4B93-86E5-57379FB64C49}" type="presParOf" srcId="{0C109EDC-CD77-4751-9DF9-03CE32979C58}" destId="{CD514C0F-AB1F-46E5-805E-B7BC80E0F44E}" srcOrd="3" destOrd="0" presId="urn:microsoft.com/office/officeart/2005/8/layout/target3"/>
  </dgm:cxnLst>
  <dgm:bg>
    <a:noFill/>
  </dgm:bg>
  <dgm:whole/>
  <dgm:extLst>
    <a:ext uri="http://schemas.microsoft.com/office/drawing/2008/diagram">
      <dsp:dataModelExt xmlns:dsp="http://schemas.microsoft.com/office/drawing/2008/diagram" relId="rId64"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5457E91D-7224-4819-93A5-696E4F13DB5C}" type="doc">
      <dgm:prSet loTypeId="urn:microsoft.com/office/officeart/2005/8/layout/target3" loCatId="relationship" qsTypeId="urn:microsoft.com/office/officeart/2005/8/quickstyle/simple1" qsCatId="simple" csTypeId="urn:microsoft.com/office/officeart/2005/8/colors/colorful2" csCatId="colorful" phldr="1"/>
      <dgm:spPr/>
      <dgm:t>
        <a:bodyPr/>
        <a:lstStyle/>
        <a:p>
          <a:endParaRPr lang="de-DE"/>
        </a:p>
      </dgm:t>
    </dgm:pt>
    <dgm:pt modelId="{0ACD2EEC-F21B-475D-832C-3C5B68206CFF}">
      <dgm:prSet custT="1"/>
      <dgm:spPr>
        <a:solidFill>
          <a:schemeClr val="bg1">
            <a:lumMod val="95000"/>
            <a:alpha val="90000"/>
          </a:schemeClr>
        </a:solidFill>
      </dgm:spPr>
      <dgm:t>
        <a:bodyPr/>
        <a:lstStyle/>
        <a:p>
          <a:pPr rtl="0"/>
          <a:r>
            <a:rPr lang="de-DE" sz="1100" b="1" dirty="0"/>
            <a:t>e/ESA</a:t>
          </a:r>
          <a:endParaRPr lang="de-DE" sz="1200" dirty="0"/>
        </a:p>
      </dgm:t>
    </dgm:pt>
    <dgm:pt modelId="{0B60976D-432E-4BAC-AE60-F27D9E00768E}" type="parTrans" cxnId="{81B27B51-255B-4CCE-AA21-EA4CEE90A23E}">
      <dgm:prSet/>
      <dgm:spPr/>
      <dgm:t>
        <a:bodyPr/>
        <a:lstStyle/>
        <a:p>
          <a:endParaRPr lang="de-DE"/>
        </a:p>
      </dgm:t>
    </dgm:pt>
    <dgm:pt modelId="{BFF788CF-183C-476C-AC67-2A8C693A9131}" type="sibTrans" cxnId="{81B27B51-255B-4CCE-AA21-EA4CEE90A23E}">
      <dgm:prSet/>
      <dgm:spPr/>
      <dgm:t>
        <a:bodyPr/>
        <a:lstStyle/>
        <a:p>
          <a:endParaRPr lang="de-DE"/>
        </a:p>
      </dgm:t>
    </dgm:pt>
    <dgm:pt modelId="{E7624AEA-8850-417C-BA4B-8F63DFB167FA}" type="pres">
      <dgm:prSet presAssocID="{5457E91D-7224-4819-93A5-696E4F13DB5C}" presName="Name0" presStyleCnt="0">
        <dgm:presLayoutVars>
          <dgm:chMax val="7"/>
          <dgm:dir/>
          <dgm:animLvl val="lvl"/>
          <dgm:resizeHandles val="exact"/>
        </dgm:presLayoutVars>
      </dgm:prSet>
      <dgm:spPr/>
    </dgm:pt>
    <dgm:pt modelId="{10CE43B1-E114-4EF9-ABFC-52EDAC34ABC1}" type="pres">
      <dgm:prSet presAssocID="{0ACD2EEC-F21B-475D-832C-3C5B68206CFF}" presName="circle1" presStyleLbl="node1" presStyleIdx="0" presStyleCnt="1"/>
      <dgm:spPr>
        <a:solidFill>
          <a:schemeClr val="bg1"/>
        </a:solidFill>
      </dgm:spPr>
    </dgm:pt>
    <dgm:pt modelId="{A39E09EF-E81A-44DF-BC0E-156AFF850A2D}" type="pres">
      <dgm:prSet presAssocID="{0ACD2EEC-F21B-475D-832C-3C5B68206CFF}" presName="space" presStyleCnt="0"/>
      <dgm:spPr/>
    </dgm:pt>
    <dgm:pt modelId="{2DBA2483-F5F9-4F95-8AEC-9CA7DDEF8408}" type="pres">
      <dgm:prSet presAssocID="{0ACD2EEC-F21B-475D-832C-3C5B68206CFF}" presName="rect1" presStyleLbl="alignAcc1" presStyleIdx="0" presStyleCnt="1" custScaleX="115351" custScaleY="100000" custLinFactNeighborY="20326"/>
      <dgm:spPr/>
    </dgm:pt>
    <dgm:pt modelId="{B9455B9B-EAB7-477F-A52C-679DA683B8F6}" type="pres">
      <dgm:prSet presAssocID="{0ACD2EEC-F21B-475D-832C-3C5B68206CFF}" presName="rect1ParTxNoCh" presStyleLbl="alignAcc1" presStyleIdx="0" presStyleCnt="1">
        <dgm:presLayoutVars>
          <dgm:chMax val="1"/>
          <dgm:bulletEnabled val="1"/>
        </dgm:presLayoutVars>
      </dgm:prSet>
      <dgm:spPr/>
    </dgm:pt>
  </dgm:ptLst>
  <dgm:cxnLst>
    <dgm:cxn modelId="{F292AF4C-F58D-488D-B930-F47CFB1DDC5F}" type="presOf" srcId="{5457E91D-7224-4819-93A5-696E4F13DB5C}" destId="{E7624AEA-8850-417C-BA4B-8F63DFB167FA}" srcOrd="0" destOrd="0" presId="urn:microsoft.com/office/officeart/2005/8/layout/target3"/>
    <dgm:cxn modelId="{81B27B51-255B-4CCE-AA21-EA4CEE90A23E}" srcId="{5457E91D-7224-4819-93A5-696E4F13DB5C}" destId="{0ACD2EEC-F21B-475D-832C-3C5B68206CFF}" srcOrd="0" destOrd="0" parTransId="{0B60976D-432E-4BAC-AE60-F27D9E00768E}" sibTransId="{BFF788CF-183C-476C-AC67-2A8C693A9131}"/>
    <dgm:cxn modelId="{5D036B91-7900-478A-B671-D6A63FE11EA2}" type="presOf" srcId="{0ACD2EEC-F21B-475D-832C-3C5B68206CFF}" destId="{2DBA2483-F5F9-4F95-8AEC-9CA7DDEF8408}" srcOrd="0" destOrd="0" presId="urn:microsoft.com/office/officeart/2005/8/layout/target3"/>
    <dgm:cxn modelId="{B96986C8-4DCE-459E-8686-D37B81F7C247}" type="presOf" srcId="{0ACD2EEC-F21B-475D-832C-3C5B68206CFF}" destId="{B9455B9B-EAB7-477F-A52C-679DA683B8F6}" srcOrd="1" destOrd="0" presId="urn:microsoft.com/office/officeart/2005/8/layout/target3"/>
    <dgm:cxn modelId="{878AD86E-6ED2-49AE-9B52-0F9BD67158AC}" type="presParOf" srcId="{E7624AEA-8850-417C-BA4B-8F63DFB167FA}" destId="{10CE43B1-E114-4EF9-ABFC-52EDAC34ABC1}" srcOrd="0" destOrd="0" presId="urn:microsoft.com/office/officeart/2005/8/layout/target3"/>
    <dgm:cxn modelId="{69867F6B-6334-4848-8DDC-A22FB5404BE9}" type="presParOf" srcId="{E7624AEA-8850-417C-BA4B-8F63DFB167FA}" destId="{A39E09EF-E81A-44DF-BC0E-156AFF850A2D}" srcOrd="1" destOrd="0" presId="urn:microsoft.com/office/officeart/2005/8/layout/target3"/>
    <dgm:cxn modelId="{6A197549-05E5-4A5A-9004-23B893B064C3}" type="presParOf" srcId="{E7624AEA-8850-417C-BA4B-8F63DFB167FA}" destId="{2DBA2483-F5F9-4F95-8AEC-9CA7DDEF8408}" srcOrd="2" destOrd="0" presId="urn:microsoft.com/office/officeart/2005/8/layout/target3"/>
    <dgm:cxn modelId="{06E9349B-4E06-4E93-8CEC-5BE8D69B199F}" type="presParOf" srcId="{E7624AEA-8850-417C-BA4B-8F63DFB167FA}" destId="{B9455B9B-EAB7-477F-A52C-679DA683B8F6}" srcOrd="3" destOrd="0" presId="urn:microsoft.com/office/officeart/2005/8/layout/target3"/>
  </dgm:cxnLst>
  <dgm:bg/>
  <dgm:whole/>
  <dgm:extLst>
    <a:ext uri="http://schemas.microsoft.com/office/drawing/2008/diagram">
      <dsp:dataModelExt xmlns:dsp="http://schemas.microsoft.com/office/drawing/2008/diagram" relId="rId69"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389960F6-EC27-46EC-8264-9CFD0B1C169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de-DE"/>
        </a:p>
      </dgm:t>
    </dgm:pt>
    <dgm:pt modelId="{C6E98872-F50A-4130-8DF8-BC669DB85306}">
      <dgm:prSet custT="1"/>
      <dgm:spPr>
        <a:solidFill>
          <a:schemeClr val="bg1">
            <a:lumMod val="95000"/>
            <a:alpha val="90000"/>
          </a:schemeClr>
        </a:solidFill>
      </dgm:spPr>
      <dgm:t>
        <a:bodyPr/>
        <a:lstStyle/>
        <a:p>
          <a:pPr rtl="0"/>
          <a:r>
            <a:rPr lang="de-DE" sz="1100" b="1" dirty="0"/>
            <a:t>MSA</a:t>
          </a:r>
          <a:endParaRPr lang="de-DE" sz="1300" dirty="0"/>
        </a:p>
      </dgm:t>
    </dgm:pt>
    <dgm:pt modelId="{769A0719-8ADB-45CA-9CC2-3078ED871162}" type="parTrans" cxnId="{C4C109D0-6ABA-43C9-9A72-17C2A06D69A1}">
      <dgm:prSet/>
      <dgm:spPr/>
      <dgm:t>
        <a:bodyPr/>
        <a:lstStyle/>
        <a:p>
          <a:endParaRPr lang="de-DE"/>
        </a:p>
      </dgm:t>
    </dgm:pt>
    <dgm:pt modelId="{9ED91DDE-9531-4574-AEF0-96784F79D869}" type="sibTrans" cxnId="{C4C109D0-6ABA-43C9-9A72-17C2A06D69A1}">
      <dgm:prSet/>
      <dgm:spPr/>
      <dgm:t>
        <a:bodyPr/>
        <a:lstStyle/>
        <a:p>
          <a:endParaRPr lang="de-DE"/>
        </a:p>
      </dgm:t>
    </dgm:pt>
    <dgm:pt modelId="{0C109EDC-CD77-4751-9DF9-03CE32979C58}" type="pres">
      <dgm:prSet presAssocID="{389960F6-EC27-46EC-8264-9CFD0B1C1697}" presName="Name0" presStyleCnt="0">
        <dgm:presLayoutVars>
          <dgm:chMax val="7"/>
          <dgm:dir/>
          <dgm:animLvl val="lvl"/>
          <dgm:resizeHandles val="exact"/>
        </dgm:presLayoutVars>
      </dgm:prSet>
      <dgm:spPr/>
    </dgm:pt>
    <dgm:pt modelId="{3D763A7F-103A-4F67-8691-0120A095BEEB}" type="pres">
      <dgm:prSet presAssocID="{C6E98872-F50A-4130-8DF8-BC669DB85306}" presName="circle1" presStyleLbl="node1" presStyleIdx="0" presStyleCnt="1"/>
      <dgm:spPr>
        <a:solidFill>
          <a:schemeClr val="bg1"/>
        </a:solidFill>
      </dgm:spPr>
    </dgm:pt>
    <dgm:pt modelId="{931BA53C-B79B-414F-B4A6-C6D8B2775EB9}" type="pres">
      <dgm:prSet presAssocID="{C6E98872-F50A-4130-8DF8-BC669DB85306}" presName="space" presStyleCnt="0"/>
      <dgm:spPr/>
    </dgm:pt>
    <dgm:pt modelId="{5BE71CA0-12D7-454E-AD45-EE860C6BFD16}" type="pres">
      <dgm:prSet presAssocID="{C6E98872-F50A-4130-8DF8-BC669DB85306}" presName="rect1" presStyleLbl="alignAcc1" presStyleIdx="0" presStyleCnt="1" custScaleX="114888" custLinFactNeighborX="1898" custLinFactNeighborY="-6522"/>
      <dgm:spPr/>
    </dgm:pt>
    <dgm:pt modelId="{CD514C0F-AB1F-46E5-805E-B7BC80E0F44E}" type="pres">
      <dgm:prSet presAssocID="{C6E98872-F50A-4130-8DF8-BC669DB85306}" presName="rect1ParTxNoCh" presStyleLbl="alignAcc1" presStyleIdx="0" presStyleCnt="1">
        <dgm:presLayoutVars>
          <dgm:chMax val="1"/>
          <dgm:bulletEnabled val="1"/>
        </dgm:presLayoutVars>
      </dgm:prSet>
      <dgm:spPr/>
    </dgm:pt>
  </dgm:ptLst>
  <dgm:cxnLst>
    <dgm:cxn modelId="{99092159-8695-40C0-B75A-D5B1F6523DFA}" type="presOf" srcId="{389960F6-EC27-46EC-8264-9CFD0B1C1697}" destId="{0C109EDC-CD77-4751-9DF9-03CE32979C58}" srcOrd="0" destOrd="0" presId="urn:microsoft.com/office/officeart/2005/8/layout/target3"/>
    <dgm:cxn modelId="{2C37A6AA-4804-4CDA-B2D0-D7E0E166C196}" type="presOf" srcId="{C6E98872-F50A-4130-8DF8-BC669DB85306}" destId="{CD514C0F-AB1F-46E5-805E-B7BC80E0F44E}" srcOrd="1" destOrd="0" presId="urn:microsoft.com/office/officeart/2005/8/layout/target3"/>
    <dgm:cxn modelId="{C4C109D0-6ABA-43C9-9A72-17C2A06D69A1}" srcId="{389960F6-EC27-46EC-8264-9CFD0B1C1697}" destId="{C6E98872-F50A-4130-8DF8-BC669DB85306}" srcOrd="0" destOrd="0" parTransId="{769A0719-8ADB-45CA-9CC2-3078ED871162}" sibTransId="{9ED91DDE-9531-4574-AEF0-96784F79D869}"/>
    <dgm:cxn modelId="{6340F1DF-7CDE-48F6-9AC8-4AA9F2E50E8C}" type="presOf" srcId="{C6E98872-F50A-4130-8DF8-BC669DB85306}" destId="{5BE71CA0-12D7-454E-AD45-EE860C6BFD16}" srcOrd="0" destOrd="0" presId="urn:microsoft.com/office/officeart/2005/8/layout/target3"/>
    <dgm:cxn modelId="{14B6F654-35FF-43D8-8C51-46FD4F08DEE4}" type="presParOf" srcId="{0C109EDC-CD77-4751-9DF9-03CE32979C58}" destId="{3D763A7F-103A-4F67-8691-0120A095BEEB}" srcOrd="0" destOrd="0" presId="urn:microsoft.com/office/officeart/2005/8/layout/target3"/>
    <dgm:cxn modelId="{AB11E66D-4E89-4137-974A-94BDAEF7019D}" type="presParOf" srcId="{0C109EDC-CD77-4751-9DF9-03CE32979C58}" destId="{931BA53C-B79B-414F-B4A6-C6D8B2775EB9}" srcOrd="1" destOrd="0" presId="urn:microsoft.com/office/officeart/2005/8/layout/target3"/>
    <dgm:cxn modelId="{EF24446C-704E-4BB2-9948-E4CCA2F3DF81}" type="presParOf" srcId="{0C109EDC-CD77-4751-9DF9-03CE32979C58}" destId="{5BE71CA0-12D7-454E-AD45-EE860C6BFD16}" srcOrd="2" destOrd="0" presId="urn:microsoft.com/office/officeart/2005/8/layout/target3"/>
    <dgm:cxn modelId="{6CFC9BC3-6AE5-4968-800E-A7F9E4217BEB}" type="presParOf" srcId="{0C109EDC-CD77-4751-9DF9-03CE32979C58}" destId="{CD514C0F-AB1F-46E5-805E-B7BC80E0F44E}" srcOrd="3" destOrd="0" presId="urn:microsoft.com/office/officeart/2005/8/layout/target3"/>
  </dgm:cxnLst>
  <dgm:bg>
    <a:noFill/>
  </dgm:bg>
  <dgm:whole/>
  <dgm:extLst>
    <a:ext uri="http://schemas.microsoft.com/office/drawing/2008/diagram">
      <dsp:dataModelExt xmlns:dsp="http://schemas.microsoft.com/office/drawing/2008/diagram" relId="rId74"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D7FF1C02-574A-4D5A-9DB1-5702393A131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de-DE"/>
        </a:p>
      </dgm:t>
    </dgm:pt>
    <dgm:pt modelId="{F72AE7A9-A593-4D0D-A685-F6645F4959D4}">
      <dgm:prSet custT="1"/>
      <dgm:spPr>
        <a:solidFill>
          <a:schemeClr val="accent1"/>
        </a:solidFill>
      </dgm:spPr>
      <dgm:t>
        <a:bodyPr/>
        <a:lstStyle/>
        <a:p>
          <a:pPr algn="ctr" rtl="0"/>
          <a:r>
            <a:rPr lang="de-DE" sz="1000" dirty="0"/>
            <a:t>Mittlerer Schulabschluss</a:t>
          </a:r>
        </a:p>
      </dgm:t>
    </dgm:pt>
    <dgm:pt modelId="{6BFD0A00-9CD4-4CF3-BD09-EF672B24C2C2}" type="parTrans" cxnId="{03870465-4D35-40D6-9161-55D5C9BED98E}">
      <dgm:prSet/>
      <dgm:spPr/>
      <dgm:t>
        <a:bodyPr/>
        <a:lstStyle/>
        <a:p>
          <a:endParaRPr lang="de-DE"/>
        </a:p>
      </dgm:t>
    </dgm:pt>
    <dgm:pt modelId="{11228E36-81F7-4729-BC72-60CEB1B1F080}" type="sibTrans" cxnId="{03870465-4D35-40D6-9161-55D5C9BED98E}">
      <dgm:prSet/>
      <dgm:spPr/>
      <dgm:t>
        <a:bodyPr/>
        <a:lstStyle/>
        <a:p>
          <a:endParaRPr lang="de-DE"/>
        </a:p>
      </dgm:t>
    </dgm:pt>
    <dgm:pt modelId="{FC64C360-FD86-4F89-835A-930C37811C54}">
      <dgm:prSet custT="1"/>
      <dgm:spPr>
        <a:solidFill>
          <a:schemeClr val="accent2"/>
        </a:solidFill>
        <a:effectLst/>
      </dgm:spPr>
      <dgm:t>
        <a:bodyPr/>
        <a:lstStyle/>
        <a:p>
          <a:pPr algn="ctr" rtl="0"/>
          <a:r>
            <a:rPr lang="de-DE" sz="1000" dirty="0">
              <a:effectLst>
                <a:outerShdw blurRad="50800" dist="38100" dir="2700000" algn="tl" rotWithShape="0">
                  <a:prstClr val="black">
                    <a:alpha val="40000"/>
                  </a:prstClr>
                </a:outerShdw>
              </a:effectLst>
            </a:rPr>
            <a:t>erweiterter / Erster allgemeinbildender Schulabschluss</a:t>
          </a:r>
        </a:p>
      </dgm:t>
    </dgm:pt>
    <dgm:pt modelId="{30422D7B-1D86-4386-AFA6-64170113C4EC}" type="parTrans" cxnId="{53EC2711-B8D4-4068-9313-46A1DD48DFE4}">
      <dgm:prSet/>
      <dgm:spPr/>
      <dgm:t>
        <a:bodyPr/>
        <a:lstStyle/>
        <a:p>
          <a:endParaRPr lang="de-DE"/>
        </a:p>
      </dgm:t>
    </dgm:pt>
    <dgm:pt modelId="{A089F408-1513-40C3-B87F-805C4E0767C4}" type="sibTrans" cxnId="{53EC2711-B8D4-4068-9313-46A1DD48DFE4}">
      <dgm:prSet/>
      <dgm:spPr/>
      <dgm:t>
        <a:bodyPr/>
        <a:lstStyle/>
        <a:p>
          <a:endParaRPr lang="de-DE"/>
        </a:p>
      </dgm:t>
    </dgm:pt>
    <dgm:pt modelId="{A52AC043-233C-4164-A400-88C2ACCCB01D}" type="pres">
      <dgm:prSet presAssocID="{D7FF1C02-574A-4D5A-9DB1-5702393A1312}" presName="linear" presStyleCnt="0">
        <dgm:presLayoutVars>
          <dgm:animLvl val="lvl"/>
          <dgm:resizeHandles val="exact"/>
        </dgm:presLayoutVars>
      </dgm:prSet>
      <dgm:spPr/>
    </dgm:pt>
    <dgm:pt modelId="{E2E265BD-3A54-4D8D-A3CE-374E5B877553}" type="pres">
      <dgm:prSet presAssocID="{F72AE7A9-A593-4D0D-A685-F6645F4959D4}" presName="parentText" presStyleLbl="node1" presStyleIdx="0" presStyleCnt="2" custLinFactNeighborX="-2605" custLinFactNeighborY="-768">
        <dgm:presLayoutVars>
          <dgm:chMax val="0"/>
          <dgm:bulletEnabled val="1"/>
        </dgm:presLayoutVars>
      </dgm:prSet>
      <dgm:spPr/>
    </dgm:pt>
    <dgm:pt modelId="{D5C9F863-9E60-4C9C-B9B0-322D7C847D2E}" type="pres">
      <dgm:prSet presAssocID="{11228E36-81F7-4729-BC72-60CEB1B1F080}" presName="spacer" presStyleCnt="0"/>
      <dgm:spPr/>
    </dgm:pt>
    <dgm:pt modelId="{5A4AC1E8-BC37-497E-A6F8-2260BDDE8496}" type="pres">
      <dgm:prSet presAssocID="{FC64C360-FD86-4F89-835A-930C37811C54}" presName="parentText" presStyleLbl="node1" presStyleIdx="1" presStyleCnt="2" custLinFactNeighborY="-6991">
        <dgm:presLayoutVars>
          <dgm:chMax val="0"/>
          <dgm:bulletEnabled val="1"/>
        </dgm:presLayoutVars>
      </dgm:prSet>
      <dgm:spPr/>
    </dgm:pt>
  </dgm:ptLst>
  <dgm:cxnLst>
    <dgm:cxn modelId="{53EC2711-B8D4-4068-9313-46A1DD48DFE4}" srcId="{D7FF1C02-574A-4D5A-9DB1-5702393A1312}" destId="{FC64C360-FD86-4F89-835A-930C37811C54}" srcOrd="1" destOrd="0" parTransId="{30422D7B-1D86-4386-AFA6-64170113C4EC}" sibTransId="{A089F408-1513-40C3-B87F-805C4E0767C4}"/>
    <dgm:cxn modelId="{03870465-4D35-40D6-9161-55D5C9BED98E}" srcId="{D7FF1C02-574A-4D5A-9DB1-5702393A1312}" destId="{F72AE7A9-A593-4D0D-A685-F6645F4959D4}" srcOrd="0" destOrd="0" parTransId="{6BFD0A00-9CD4-4CF3-BD09-EF672B24C2C2}" sibTransId="{11228E36-81F7-4729-BC72-60CEB1B1F080}"/>
    <dgm:cxn modelId="{6050DF4E-536C-43AA-B787-938B93EDED16}" type="presOf" srcId="{FC64C360-FD86-4F89-835A-930C37811C54}" destId="{5A4AC1E8-BC37-497E-A6F8-2260BDDE8496}" srcOrd="0" destOrd="0" presId="urn:microsoft.com/office/officeart/2005/8/layout/vList2"/>
    <dgm:cxn modelId="{D797E68F-B8E6-4035-8A1F-A22DD1A718CC}" type="presOf" srcId="{F72AE7A9-A593-4D0D-A685-F6645F4959D4}" destId="{E2E265BD-3A54-4D8D-A3CE-374E5B877553}" srcOrd="0" destOrd="0" presId="urn:microsoft.com/office/officeart/2005/8/layout/vList2"/>
    <dgm:cxn modelId="{973BE7BF-A46B-45D7-AD04-2071EB1071AC}" type="presOf" srcId="{D7FF1C02-574A-4D5A-9DB1-5702393A1312}" destId="{A52AC043-233C-4164-A400-88C2ACCCB01D}" srcOrd="0" destOrd="0" presId="urn:microsoft.com/office/officeart/2005/8/layout/vList2"/>
    <dgm:cxn modelId="{7A9F7E13-CD83-424F-8827-01C71FF61855}" type="presParOf" srcId="{A52AC043-233C-4164-A400-88C2ACCCB01D}" destId="{E2E265BD-3A54-4D8D-A3CE-374E5B877553}" srcOrd="0" destOrd="0" presId="urn:microsoft.com/office/officeart/2005/8/layout/vList2"/>
    <dgm:cxn modelId="{D706F1E5-F4D8-4B7E-B09A-77BF192B5988}" type="presParOf" srcId="{A52AC043-233C-4164-A400-88C2ACCCB01D}" destId="{D5C9F863-9E60-4C9C-B9B0-322D7C847D2E}" srcOrd="1" destOrd="0" presId="urn:microsoft.com/office/officeart/2005/8/layout/vList2"/>
    <dgm:cxn modelId="{D32ECF9F-5DC9-4C08-8A52-8117210B8A9E}" type="presParOf" srcId="{A52AC043-233C-4164-A400-88C2ACCCB01D}" destId="{5A4AC1E8-BC37-497E-A6F8-2260BDDE8496}" srcOrd="2" destOrd="0" presId="urn:microsoft.com/office/officeart/2005/8/layout/vList2"/>
  </dgm:cxnLst>
  <dgm:bg/>
  <dgm:whole/>
  <dgm:extLst>
    <a:ext uri="http://schemas.microsoft.com/office/drawing/2008/diagram">
      <dsp:dataModelExt xmlns:dsp="http://schemas.microsoft.com/office/drawing/2008/diagram" relId="rId79" minVer="http://schemas.openxmlformats.org/drawingml/2006/diagram"/>
    </a:ext>
    <a:ext uri="{C62137D5-CB1D-491B-B009-E17868A290BF}">
      <dgm14:recolorImg xmlns:dgm14="http://schemas.microsoft.com/office/drawing/2010/diagram" val="1"/>
    </a:ext>
  </dgm:extLst>
</dgm:dataModel>
</file>

<file path=ppt/diagrams/data8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Berücksichtigen Sie die Einschätzung der Grundschule.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11402" custLinFactNeighborY="-1100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AC310480-5AB4-4BA6-B40A-18753015D9AE}" type="presOf" srcId="{535198FA-1CD5-4CD7-892B-0AFAE5FAC363}" destId="{7328831C-A7AC-48C3-B011-46774979AC11}" srcOrd="0" destOrd="0" presId="urn:microsoft.com/office/officeart/2005/8/layout/vList2"/>
    <dgm:cxn modelId="{E02B78A3-BBCC-4F31-A987-DEC4FF9D1B74}" type="presOf" srcId="{F168D0D7-DD15-4F69-8DEA-3E59459CE995}" destId="{5C44AA69-D049-4B71-AE2C-A2059F01FF6F}" srcOrd="0" destOrd="0" presId="urn:microsoft.com/office/officeart/2005/8/layout/vList2"/>
    <dgm:cxn modelId="{25F66B46-BDAD-4E3B-B1E1-7B565719C7D9}"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25" minVer="http://schemas.openxmlformats.org/drawingml/2006/diagram"/>
    </a:ext>
    <a:ext uri="{C62137D5-CB1D-491B-B009-E17868A290BF}">
      <dgm14:recolorImg xmlns:dgm14="http://schemas.microsoft.com/office/drawing/2010/diagram" val="1"/>
    </a:ext>
  </dgm:extLst>
</dgm:dataModel>
</file>

<file path=ppt/diagrams/data8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Wählen Sie eine Schule, die zu den Stärken und Interessen Ihres Kindes passt.</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73634" custLinFactY="-119920" custLinFactNeighborX="3125" custLinFactNeighborY="-2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E2D40AA5-48AF-4CD4-8EF9-3E668C46BA2A}" type="presOf" srcId="{F168D0D7-DD15-4F69-8DEA-3E59459CE995}" destId="{5C44AA69-D049-4B71-AE2C-A2059F01FF6F}" srcOrd="0" destOrd="0" presId="urn:microsoft.com/office/officeart/2005/8/layout/vList2"/>
    <dgm:cxn modelId="{DB0049FF-8CD7-40E9-9E62-35928FA1475A}" type="presOf" srcId="{535198FA-1CD5-4CD7-892B-0AFAE5FAC363}" destId="{7328831C-A7AC-48C3-B011-46774979AC11}" srcOrd="0" destOrd="0" presId="urn:microsoft.com/office/officeart/2005/8/layout/vList2"/>
    <dgm:cxn modelId="{8D9C0B0E-D6DA-48AA-8E19-C9D8BAFF7A7E}"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30"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AAC686"/>
        </a:solidFill>
        <a:ln>
          <a:noFill/>
        </a:ln>
        <a:effectLst>
          <a:outerShdw blurRad="50800" dist="38100" dir="2700000" algn="tl" rotWithShape="0">
            <a:prstClr val="black">
              <a:alpha val="40000"/>
            </a:prstClr>
          </a:outerShdw>
        </a:effectLst>
      </dgm:spPr>
      <dgm:t>
        <a:bodyPr/>
        <a:lstStyle/>
        <a:p>
          <a:pPr algn="ctr" rtl="0"/>
          <a:r>
            <a:rPr lang="de-DE" sz="1500" dirty="0">
              <a:solidFill>
                <a:schemeClr val="bg1"/>
              </a:solidFill>
            </a:rPr>
            <a:t>umfangreiche</a:t>
          </a:r>
          <a:r>
            <a:rPr lang="de-DE" sz="1500" baseline="0" dirty="0">
              <a:solidFill>
                <a:schemeClr val="bg1"/>
              </a:solidFill>
            </a:rPr>
            <a:t> Berufs- und Studienorientierung</a:t>
          </a:r>
          <a:endParaRPr lang="de-DE" sz="1500" dirty="0">
            <a:solidFill>
              <a:schemeClr val="bg1"/>
            </a:solidFill>
          </a:endParaRP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Y="140797" custLinFactNeighborY="-36754">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7DB0BAAB-7FFA-46AD-8D82-61979D941080}" type="presOf" srcId="{535198FA-1CD5-4CD7-892B-0AFAE5FAC363}" destId="{7328831C-A7AC-48C3-B011-46774979AC11}" srcOrd="0" destOrd="0" presId="urn:microsoft.com/office/officeart/2005/8/layout/vList2"/>
    <dgm:cxn modelId="{4B3CD0B6-0FD6-4634-8CDA-0C253A94EE09}" type="presOf" srcId="{F168D0D7-DD15-4F69-8DEA-3E59459CE995}" destId="{5C44AA69-D049-4B71-AE2C-A2059F01FF6F}" srcOrd="0" destOrd="0" presId="urn:microsoft.com/office/officeart/2005/8/layout/vList2"/>
    <dgm:cxn modelId="{64F10E96-ACF0-4392-BDE8-D2E8D07E4FB6}" type="presParOf" srcId="{7328831C-A7AC-48C3-B011-46774979AC11}" destId="{5C44AA69-D049-4B71-AE2C-A2059F01FF6F}" srcOrd="0" destOrd="0" presId="urn:microsoft.com/office/officeart/2005/8/layout/v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90.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Beziehen Sie die Erwartungen und Wünsche Ihres Kindes in die Entscheidung ein.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6594" custScaleY="227618" custLinFactNeighborX="-300" custLinFactNeighborY="-32516">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9D2D8239-74CA-4F9D-97D8-453B0523E36A}" type="presOf" srcId="{535198FA-1CD5-4CD7-892B-0AFAE5FAC363}" destId="{7328831C-A7AC-48C3-B011-46774979AC11}" srcOrd="0" destOrd="0" presId="urn:microsoft.com/office/officeart/2005/8/layout/vList2"/>
    <dgm:cxn modelId="{3D3930CF-C364-4091-BA10-F74ED585AAF4}" type="presOf" srcId="{F168D0D7-DD15-4F69-8DEA-3E59459CE995}" destId="{5C44AA69-D049-4B71-AE2C-A2059F01FF6F}" srcOrd="0" destOrd="0" presId="urn:microsoft.com/office/officeart/2005/8/layout/vList2"/>
    <dgm:cxn modelId="{295F0E4D-FE49-457C-88DC-180D915CD691}"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35" minVer="http://schemas.openxmlformats.org/drawingml/2006/diagram"/>
    </a:ext>
    <a:ext uri="{C62137D5-CB1D-491B-B009-E17868A290BF}">
      <dgm14:recolorImg xmlns:dgm14="http://schemas.microsoft.com/office/drawing/2010/diagram" val="1"/>
    </a:ext>
  </dgm:extLst>
</dgm:dataModel>
</file>

<file path=ppt/diagrams/data91.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Sprechen Sie mit Menschen, die in der Schule arbeiten. So bekommen Sie ein Gespür für Atmosphäre und Umgang miteinander. </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27709" custScaleY="367582" custLinFactNeighborX="-2663" custLinFactNeighborY="-21257">
        <dgm:presLayoutVars>
          <dgm:chMax val="0"/>
          <dgm:bulletEnabled val="1"/>
        </dgm:presLayoutVars>
      </dgm:prSet>
      <dgm:spPr/>
    </dgm:pt>
  </dgm:ptLst>
  <dgm:cxnLst>
    <dgm:cxn modelId="{B81C6616-693A-4C3D-92DC-47AE94B65EFB}"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E3C183E3-061B-4BEF-B667-BFA5B38B3C8F}" type="presOf" srcId="{535198FA-1CD5-4CD7-892B-0AFAE5FAC363}" destId="{7328831C-A7AC-48C3-B011-46774979AC11}" srcOrd="0" destOrd="0" presId="urn:microsoft.com/office/officeart/2005/8/layout/vList2"/>
    <dgm:cxn modelId="{71DEC9E4-1B82-4C56-888D-5EA0B6858159}"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40" minVer="http://schemas.openxmlformats.org/drawingml/2006/diagram"/>
    </a:ext>
    <a:ext uri="{C62137D5-CB1D-491B-B009-E17868A290BF}">
      <dgm14:recolorImg xmlns:dgm14="http://schemas.microsoft.com/office/drawing/2010/diagram" val="1"/>
    </a:ext>
  </dgm:extLst>
</dgm:dataModel>
</file>

<file path=ppt/diagrams/data92.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Bedenken Sie, welche Auswirkungen ein Schulformwechsel nach Klasse 6 für Ihr Kind haben könnte.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317103" custLinFactY="-13065" custLinFactNeighborY="-1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CDEA8569-DA15-4C3B-A0BA-7CCE47B2E5A9}" type="presOf" srcId="{F168D0D7-DD15-4F69-8DEA-3E59459CE995}" destId="{5C44AA69-D049-4B71-AE2C-A2059F01FF6F}" srcOrd="0" destOrd="0" presId="urn:microsoft.com/office/officeart/2005/8/layout/vList2"/>
    <dgm:cxn modelId="{AA9633C5-C340-4C18-A7B9-A26282A91728}" type="presOf" srcId="{535198FA-1CD5-4CD7-892B-0AFAE5FAC363}" destId="{7328831C-A7AC-48C3-B011-46774979AC11}" srcOrd="0" destOrd="0" presId="urn:microsoft.com/office/officeart/2005/8/layout/vList2"/>
    <dgm:cxn modelId="{AE267805-E9EB-4155-A374-BF5DEEEDEBCE}"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45" minVer="http://schemas.openxmlformats.org/drawingml/2006/diagram"/>
    </a:ext>
    <a:ext uri="{C62137D5-CB1D-491B-B009-E17868A290BF}">
      <dgm14:recolorImg xmlns:dgm14="http://schemas.microsoft.com/office/drawing/2010/diagram" val="1"/>
    </a:ext>
  </dgm:extLst>
</dgm:dataModel>
</file>

<file path=ppt/diagrams/data93.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Berücksichtigen Sie die Einschätzung der Grundschule.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11402" custLinFactNeighborY="-11009">
        <dgm:presLayoutVars>
          <dgm:chMax val="0"/>
          <dgm:bulletEnabled val="1"/>
        </dgm:presLayoutVars>
      </dgm:prSet>
      <dgm:spPr/>
    </dgm:pt>
  </dgm:ptLst>
  <dgm:cxnLst>
    <dgm:cxn modelId="{F60B502D-458D-41A4-BF00-09443EEED36F}"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AC75E3CC-36D6-49E2-853F-450071C39DB6}" type="presOf" srcId="{535198FA-1CD5-4CD7-892B-0AFAE5FAC363}" destId="{7328831C-A7AC-48C3-B011-46774979AC11}" srcOrd="0" destOrd="0" presId="urn:microsoft.com/office/officeart/2005/8/layout/vList2"/>
    <dgm:cxn modelId="{DEDC7A97-8E72-43E2-A40A-31E0CF7BF2B2}"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a:ext uri="{C62137D5-CB1D-491B-B009-E17868A290BF}">
      <dgm14:recolorImg xmlns:dgm14="http://schemas.microsoft.com/office/drawing/2010/diagram" val="1"/>
    </a:ext>
  </dgm:extLst>
</dgm:dataModel>
</file>

<file path=ppt/diagrams/data94.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Wählen Sie eine Schule, die zu den Stärken und Interessen Ihres Kindes passt.</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0000" custScaleY="273634" custLinFactY="-119920" custLinFactNeighborX="3125" custLinFactNeighborY="-200000">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F347B6D4-19FC-42FD-A48F-96A44DA66815}" type="presOf" srcId="{535198FA-1CD5-4CD7-892B-0AFAE5FAC363}" destId="{7328831C-A7AC-48C3-B011-46774979AC11}" srcOrd="0" destOrd="0" presId="urn:microsoft.com/office/officeart/2005/8/layout/vList2"/>
    <dgm:cxn modelId="{63F505E9-CDC4-4AC7-909F-E1A8833419E3}" type="presOf" srcId="{F168D0D7-DD15-4F69-8DEA-3E59459CE995}" destId="{5C44AA69-D049-4B71-AE2C-A2059F01FF6F}" srcOrd="0" destOrd="0" presId="urn:microsoft.com/office/officeart/2005/8/layout/vList2"/>
    <dgm:cxn modelId="{509F259A-C160-4D1E-9158-032AF27ECB53}"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25" minVer="http://schemas.openxmlformats.org/drawingml/2006/diagram"/>
    </a:ext>
    <a:ext uri="{C62137D5-CB1D-491B-B009-E17868A290BF}">
      <dgm14:recolorImg xmlns:dgm14="http://schemas.microsoft.com/office/drawing/2010/diagram" val="1"/>
    </a:ext>
  </dgm:extLst>
</dgm:dataModel>
</file>

<file path=ppt/diagrams/data95.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Beziehen Sie die Erwartungen und Wünsche Ihres Kindes in die Entscheidung ein.</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6594" custScaleY="227618" custLinFactNeighborX="-300" custLinFactNeighborY="-32516">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21CBB4BF-C273-480A-9EF6-533C9F404CFB}" type="presOf" srcId="{535198FA-1CD5-4CD7-892B-0AFAE5FAC363}" destId="{7328831C-A7AC-48C3-B011-46774979AC11}" srcOrd="0" destOrd="0" presId="urn:microsoft.com/office/officeart/2005/8/layout/vList2"/>
    <dgm:cxn modelId="{B3C3CCEF-2FE5-403A-9209-D510F993D48C}" type="presOf" srcId="{F168D0D7-DD15-4F69-8DEA-3E59459CE995}" destId="{5C44AA69-D049-4B71-AE2C-A2059F01FF6F}" srcOrd="0" destOrd="0" presId="urn:microsoft.com/office/officeart/2005/8/layout/vList2"/>
    <dgm:cxn modelId="{BC30EB78-25C3-415A-9F6E-4D149C53097B}"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30" minVer="http://schemas.openxmlformats.org/drawingml/2006/diagram"/>
    </a:ext>
    <a:ext uri="{C62137D5-CB1D-491B-B009-E17868A290BF}">
      <dgm14:recolorImg xmlns:dgm14="http://schemas.microsoft.com/office/drawing/2010/diagram" val="1"/>
    </a:ext>
  </dgm:extLst>
</dgm:dataModel>
</file>

<file path=ppt/diagrams/data96.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Sprechen Sie mit Menschen, die in der Schule arbeiten. So bekommen Sie ein Gespür für Atmosphäre und Umgang miteinander. </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27709" custScaleY="367582" custLinFactNeighborX="-2663" custLinFactNeighborY="-21257">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92701A87-D79B-42D4-B5ED-7EBB9FA04C4E}" type="presOf" srcId="{F168D0D7-DD15-4F69-8DEA-3E59459CE995}" destId="{5C44AA69-D049-4B71-AE2C-A2059F01FF6F}" srcOrd="0" destOrd="0" presId="urn:microsoft.com/office/officeart/2005/8/layout/vList2"/>
    <dgm:cxn modelId="{25D22ED5-377B-4A21-A36F-6021F1C87080}" type="presOf" srcId="{535198FA-1CD5-4CD7-892B-0AFAE5FAC363}" destId="{7328831C-A7AC-48C3-B011-46774979AC11}" srcOrd="0" destOrd="0" presId="urn:microsoft.com/office/officeart/2005/8/layout/vList2"/>
    <dgm:cxn modelId="{34986454-972F-4974-8379-F7915AD81125}"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35" minVer="http://schemas.openxmlformats.org/drawingml/2006/diagram"/>
    </a:ext>
    <a:ext uri="{C62137D5-CB1D-491B-B009-E17868A290BF}">
      <dgm14:recolorImg xmlns:dgm14="http://schemas.microsoft.com/office/drawing/2010/diagram" val="1"/>
    </a:ext>
  </dgm:extLst>
</dgm:dataModel>
</file>

<file path=ppt/diagrams/data97.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chemeClr val="accent3">
            <a:lumMod val="40000"/>
            <a:lumOff val="60000"/>
          </a:schemeClr>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Bedenken Sie, welche Auswirkungen ein Schulformwechsel nach Klasse 6 für Ihr Kind haben könnte.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317103" custLinFactY="-13065" custLinFactNeighborY="-100000">
        <dgm:presLayoutVars>
          <dgm:chMax val="0"/>
          <dgm:bulletEnabled val="1"/>
        </dgm:presLayoutVars>
      </dgm:prSet>
      <dgm:spPr/>
    </dgm:pt>
  </dgm:ptLst>
  <dgm:cxnLst>
    <dgm:cxn modelId="{D876391E-0C0D-4927-9693-A774BB618CE8}" type="presOf" srcId="{F168D0D7-DD15-4F69-8DEA-3E59459CE995}" destId="{5C44AA69-D049-4B71-AE2C-A2059F01FF6F}"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483A9861-A835-4E42-9F8C-CA25292E2E89}" type="presOf" srcId="{535198FA-1CD5-4CD7-892B-0AFAE5FAC363}" destId="{7328831C-A7AC-48C3-B011-46774979AC11}" srcOrd="0" destOrd="0" presId="urn:microsoft.com/office/officeart/2005/8/layout/vList2"/>
    <dgm:cxn modelId="{6A3E1504-FA86-4494-82B4-87A587F11B95}"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40" minVer="http://schemas.openxmlformats.org/drawingml/2006/diagram"/>
    </a:ext>
    <a:ext uri="{C62137D5-CB1D-491B-B009-E17868A290BF}">
      <dgm14:recolorImg xmlns:dgm14="http://schemas.microsoft.com/office/drawing/2010/diagram" val="1"/>
    </a:ext>
  </dgm:extLst>
</dgm:dataModel>
</file>

<file path=ppt/diagrams/data98.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Höhepunkte im Schulleben </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Ang="0" custLinFactY="-100000" custLinFactNeighborX="-35670" custLinFactNeighborY="-185762">
        <dgm:presLayoutVars>
          <dgm:chMax val="0"/>
          <dgm:bulletEnabled val="1"/>
        </dgm:presLayoutVars>
      </dgm:prSet>
      <dgm:spPr/>
    </dgm:pt>
  </dgm:ptLst>
  <dgm:cxnLst>
    <dgm:cxn modelId="{6794A616-81DA-41B5-8B6C-567FFC322665}" type="presOf" srcId="{F168D0D7-DD15-4F69-8DEA-3E59459CE995}" destId="{5C44AA69-D049-4B71-AE2C-A2059F01FF6F}" srcOrd="0" destOrd="0" presId="urn:microsoft.com/office/officeart/2005/8/layout/vList2"/>
    <dgm:cxn modelId="{7B92AD1E-A63F-46F5-AFD1-A22314441F4D}" type="presOf" srcId="{535198FA-1CD5-4CD7-892B-0AFAE5FAC363}" destId="{7328831C-A7AC-48C3-B011-46774979AC11}" srcOrd="0" destOrd="0" presId="urn:microsoft.com/office/officeart/2005/8/layout/vList2"/>
    <dgm:cxn modelId="{21C2E635-6AA1-4F0E-B077-2A92B5E364F4}" srcId="{535198FA-1CD5-4CD7-892B-0AFAE5FAC363}" destId="{F168D0D7-DD15-4F69-8DEA-3E59459CE995}" srcOrd="0" destOrd="0" parTransId="{2ADDE5A9-84AD-42E2-A2FF-2B378908D337}" sibTransId="{1850AA12-DDDD-4CE6-B2D3-7438344BCC14}"/>
    <dgm:cxn modelId="{ADACC2B7-4C88-4184-B352-998AFE2247A2}" type="presParOf" srcId="{7328831C-A7AC-48C3-B011-46774979AC11}" destId="{5C44AA69-D049-4B71-AE2C-A2059F01FF6F}" srcOrd="0" destOrd="0" presId="urn:microsoft.com/office/officeart/2005/8/layout/vList2"/>
  </dgm:cxnLst>
  <dgm:bg/>
  <dgm:whole/>
  <dgm:extLst>
    <a:ext uri="http://schemas.microsoft.com/office/drawing/2008/diagram">
      <dsp:dataModelExt xmlns:dsp="http://schemas.microsoft.com/office/drawing/2008/diagram" relId="rId47" minVer="http://schemas.openxmlformats.org/drawingml/2006/diagram"/>
    </a:ext>
    <a:ext uri="{C62137D5-CB1D-491B-B009-E17868A290BF}">
      <dgm14:recolorImg xmlns:dgm14="http://schemas.microsoft.com/office/drawing/2010/diagram" val="1"/>
    </a:ext>
  </dgm:extLst>
</dgm:dataModel>
</file>

<file path=ppt/diagrams/data99.xml><?xml version="1.0" encoding="utf-8"?>
<dgm:dataModel xmlns:dgm="http://schemas.openxmlformats.org/drawingml/2006/diagram" xmlns:a="http://schemas.openxmlformats.org/drawingml/2006/main">
  <dgm:ptLst>
    <dgm:pt modelId="{535198FA-1CD5-4CD7-892B-0AFAE5FAC363}" type="doc">
      <dgm:prSet loTypeId="urn:microsoft.com/office/officeart/2005/8/layout/vList2" loCatId="list" qsTypeId="urn:microsoft.com/office/officeart/2005/8/quickstyle/3d4" qsCatId="3D" csTypeId="urn:microsoft.com/office/officeart/2005/8/colors/colorful3" csCatId="colorful" phldr="1"/>
      <dgm:spPr/>
      <dgm:t>
        <a:bodyPr/>
        <a:lstStyle/>
        <a:p>
          <a:endParaRPr lang="de-DE"/>
        </a:p>
      </dgm:t>
    </dgm:pt>
    <dgm:pt modelId="{F168D0D7-DD15-4F69-8DEA-3E59459CE995}">
      <dgm:prSet custT="1">
        <dgm:style>
          <a:lnRef idx="2">
            <a:schemeClr val="dk1"/>
          </a:lnRef>
          <a:fillRef idx="1">
            <a:schemeClr val="lt1"/>
          </a:fillRef>
          <a:effectRef idx="0">
            <a:schemeClr val="dk1"/>
          </a:effectRef>
          <a:fontRef idx="minor">
            <a:schemeClr val="dk1"/>
          </a:fontRef>
        </dgm:style>
      </dgm:prSet>
      <dgm:spPr>
        <a:solidFill>
          <a:srgbClr val="7C91C8"/>
        </a:solidFill>
        <a:ln>
          <a:noFill/>
        </a:ln>
        <a:effectLst>
          <a:outerShdw blurRad="50800" dist="38100" dir="2700000" algn="tl" rotWithShape="0">
            <a:prstClr val="black">
              <a:alpha val="40000"/>
            </a:prstClr>
          </a:outerShdw>
        </a:effectLst>
      </dgm:spPr>
      <dgm:t>
        <a:bodyPr/>
        <a:lstStyle/>
        <a:p>
          <a:pPr rtl="0"/>
          <a:r>
            <a:rPr lang="de-DE" sz="1500" dirty="0">
              <a:solidFill>
                <a:schemeClr val="bg1"/>
              </a:solidFill>
            </a:rPr>
            <a:t>Ganztagsschule</a:t>
          </a:r>
        </a:p>
      </dgm:t>
    </dgm:pt>
    <dgm:pt modelId="{2ADDE5A9-84AD-42E2-A2FF-2B378908D337}" type="parTrans" cxnId="{21C2E635-6AA1-4F0E-B077-2A92B5E364F4}">
      <dgm:prSet/>
      <dgm:spPr/>
      <dgm:t>
        <a:bodyPr/>
        <a:lstStyle/>
        <a:p>
          <a:endParaRPr lang="de-DE"/>
        </a:p>
      </dgm:t>
    </dgm:pt>
    <dgm:pt modelId="{1850AA12-DDDD-4CE6-B2D3-7438344BCC14}" type="sibTrans" cxnId="{21C2E635-6AA1-4F0E-B077-2A92B5E364F4}">
      <dgm:prSet/>
      <dgm:spPr/>
      <dgm:t>
        <a:bodyPr/>
        <a:lstStyle/>
        <a:p>
          <a:endParaRPr lang="de-DE"/>
        </a:p>
      </dgm:t>
    </dgm:pt>
    <dgm:pt modelId="{7328831C-A7AC-48C3-B011-46774979AC11}" type="pres">
      <dgm:prSet presAssocID="{535198FA-1CD5-4CD7-892B-0AFAE5FAC363}" presName="linear" presStyleCnt="0">
        <dgm:presLayoutVars>
          <dgm:animLvl val="lvl"/>
          <dgm:resizeHandles val="exact"/>
        </dgm:presLayoutVars>
      </dgm:prSet>
      <dgm:spPr/>
    </dgm:pt>
    <dgm:pt modelId="{5C44AA69-D049-4B71-AE2C-A2059F01FF6F}" type="pres">
      <dgm:prSet presAssocID="{F168D0D7-DD15-4F69-8DEA-3E59459CE995}" presName="parentText" presStyleLbl="node1" presStyleIdx="0" presStyleCnt="1" custScaleX="101684" custScaleY="244786" custLinFactX="-48989" custLinFactNeighborX="-100000" custLinFactNeighborY="239">
        <dgm:presLayoutVars>
          <dgm:chMax val="0"/>
          <dgm:bulletEnabled val="1"/>
        </dgm:presLayoutVars>
      </dgm:prSet>
      <dgm:spPr/>
    </dgm:pt>
  </dgm:ptLst>
  <dgm:cxnLst>
    <dgm:cxn modelId="{21C2E635-6AA1-4F0E-B077-2A92B5E364F4}" srcId="{535198FA-1CD5-4CD7-892B-0AFAE5FAC363}" destId="{F168D0D7-DD15-4F69-8DEA-3E59459CE995}" srcOrd="0" destOrd="0" parTransId="{2ADDE5A9-84AD-42E2-A2FF-2B378908D337}" sibTransId="{1850AA12-DDDD-4CE6-B2D3-7438344BCC14}"/>
    <dgm:cxn modelId="{29945E9C-8DC5-434B-A819-65889A00E0DA}" type="presOf" srcId="{F168D0D7-DD15-4F69-8DEA-3E59459CE995}" destId="{5C44AA69-D049-4B71-AE2C-A2059F01FF6F}" srcOrd="0" destOrd="0" presId="urn:microsoft.com/office/officeart/2005/8/layout/vList2"/>
    <dgm:cxn modelId="{90E659EE-BB08-47AD-9998-38CDD5749F00}" type="presOf" srcId="{535198FA-1CD5-4CD7-892B-0AFAE5FAC363}" destId="{7328831C-A7AC-48C3-B011-46774979AC11}" srcOrd="0" destOrd="0" presId="urn:microsoft.com/office/officeart/2005/8/layout/vList2"/>
    <dgm:cxn modelId="{A9C6D2D1-3FA5-462D-98CD-56847E62889C}" type="presParOf" srcId="{7328831C-A7AC-48C3-B011-46774979AC11}" destId="{5C44AA69-D049-4B71-AE2C-A2059F01FF6F}" srcOrd="0" destOrd="0" presId="urn:microsoft.com/office/officeart/2005/8/layout/vList2"/>
  </dgm:cxnLst>
  <dgm:bg>
    <a:noFill/>
  </dgm:bg>
  <dgm:whole/>
  <dgm:extLst>
    <a:ext uri="http://schemas.microsoft.com/office/drawing/2008/diagram">
      <dsp:dataModelExt xmlns:dsp="http://schemas.microsoft.com/office/drawing/2008/diagram" relId="rId5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EA0D-A724-43CC-928B-9A3D3724F0CB}">
      <dsp:nvSpPr>
        <dsp:cNvPr id="0" name=""/>
        <dsp:cNvSpPr/>
      </dsp:nvSpPr>
      <dsp:spPr>
        <a:xfrm>
          <a:off x="735620" y="10871"/>
          <a:ext cx="1800001" cy="1800001"/>
        </a:xfrm>
        <a:prstGeom prst="ellipse">
          <a:avLst/>
        </a:prstGeom>
        <a:solidFill>
          <a:srgbClr val="F4950A"/>
        </a:solidFill>
        <a:ln w="9525" cap="flat" cmpd="sng" algn="ctr">
          <a:solidFill>
            <a:schemeClr val="accent6">
              <a:lumMod val="7500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CE3B2F5-BF2B-4689-85D4-B8D9028FF04E}">
      <dsp:nvSpPr>
        <dsp:cNvPr id="0" name=""/>
        <dsp:cNvSpPr/>
      </dsp:nvSpPr>
      <dsp:spPr>
        <a:xfrm>
          <a:off x="744640" y="638627"/>
          <a:ext cx="1814260" cy="481642"/>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b"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Vielfalt der Lern- </a:t>
          </a:r>
          <a:br>
            <a:rPr lang="de-DE" sz="1500" kern="1200" dirty="0">
              <a:solidFill>
                <a:schemeClr val="bg1"/>
              </a:solidFill>
            </a:rPr>
          </a:br>
          <a:r>
            <a:rPr lang="de-DE" sz="1500" kern="1200" dirty="0">
              <a:solidFill>
                <a:schemeClr val="bg1"/>
              </a:solidFill>
            </a:rPr>
            <a:t>und Arbeitsformen</a:t>
          </a:r>
        </a:p>
      </dsp:txBody>
      <dsp:txXfrm>
        <a:off x="744640" y="638627"/>
        <a:ext cx="1814260" cy="4816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600096" cy="215947"/>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kleine Klassen mit 23 - 25 </a:t>
          </a:r>
          <a:r>
            <a:rPr lang="de-DE" sz="1500" kern="1200" dirty="0" err="1">
              <a:solidFill>
                <a:schemeClr val="bg1"/>
              </a:solidFill>
            </a:rPr>
            <a:t>Schüler:innen</a:t>
          </a:r>
          <a:endParaRPr lang="de-DE" sz="1500" kern="1200" dirty="0">
            <a:solidFill>
              <a:schemeClr val="bg1"/>
            </a:solidFill>
          </a:endParaRPr>
        </a:p>
      </dsp:txBody>
      <dsp:txXfrm>
        <a:off x="10542" y="10542"/>
        <a:ext cx="3579012" cy="194863"/>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280"/>
          <a:ext cx="3526134" cy="287370"/>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Unterricht - Angebote und Organisation </a:t>
          </a:r>
        </a:p>
      </dsp:txBody>
      <dsp:txXfrm>
        <a:off x="14028" y="14308"/>
        <a:ext cx="3498078" cy="259314"/>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972840" cy="25586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Vernetzung im Stadtteil, Kooperationspartner</a:t>
          </a:r>
        </a:p>
      </dsp:txBody>
      <dsp:txXfrm>
        <a:off x="12490" y="12490"/>
        <a:ext cx="3947860" cy="230888"/>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1947468" cy="26814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Fördern und Fordern</a:t>
          </a:r>
        </a:p>
      </dsp:txBody>
      <dsp:txXfrm>
        <a:off x="13090" y="13090"/>
        <a:ext cx="1921288" cy="241968"/>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917864" cy="285873"/>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Gesprächskultur (Lehrkräfte - </a:t>
          </a:r>
          <a:r>
            <a:rPr lang="de-DE" sz="1500" kern="1200" dirty="0" err="1">
              <a:solidFill>
                <a:schemeClr val="bg1"/>
              </a:solidFill>
            </a:rPr>
            <a:t>Schüler:innen</a:t>
          </a:r>
          <a:r>
            <a:rPr lang="de-DE" sz="1500" kern="1200" dirty="0">
              <a:solidFill>
                <a:schemeClr val="bg1"/>
              </a:solidFill>
            </a:rPr>
            <a:t> - Eltern)</a:t>
          </a:r>
        </a:p>
      </dsp:txBody>
      <dsp:txXfrm>
        <a:off x="13955" y="13955"/>
        <a:ext cx="4889954" cy="257963"/>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917864" cy="285873"/>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Gesprächskultur (Lehrerkräfte - </a:t>
          </a:r>
          <a:r>
            <a:rPr lang="de-DE" sz="1500" kern="1200" dirty="0" err="1">
              <a:solidFill>
                <a:schemeClr val="bg1"/>
              </a:solidFill>
            </a:rPr>
            <a:t>Schüler:innen</a:t>
          </a:r>
          <a:r>
            <a:rPr lang="de-DE" sz="1500" kern="1200" dirty="0">
              <a:solidFill>
                <a:schemeClr val="bg1"/>
              </a:solidFill>
            </a:rPr>
            <a:t> - Eltern)</a:t>
          </a:r>
        </a:p>
      </dsp:txBody>
      <dsp:txXfrm>
        <a:off x="13955" y="13955"/>
        <a:ext cx="4889954" cy="257963"/>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469081" cy="230686"/>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Höhepunkte im Schulleben </a:t>
          </a:r>
        </a:p>
      </dsp:txBody>
      <dsp:txXfrm>
        <a:off x="11261" y="11261"/>
        <a:ext cx="2446559" cy="208164"/>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972840" cy="25586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Vernetzung im Stadtteil, Kooperationspartner</a:t>
          </a:r>
        </a:p>
      </dsp:txBody>
      <dsp:txXfrm>
        <a:off x="12490" y="12490"/>
        <a:ext cx="3947860" cy="230888"/>
      </dsp:txXfrm>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1947468" cy="26814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Fördern und Fordern</a:t>
          </a:r>
        </a:p>
      </dsp:txBody>
      <dsp:txXfrm>
        <a:off x="13090" y="13090"/>
        <a:ext cx="1921288" cy="241968"/>
      </dsp:txXfrm>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534"/>
          <a:ext cx="1585063" cy="27347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Ganztagsschule</a:t>
          </a:r>
        </a:p>
      </dsp:txBody>
      <dsp:txXfrm>
        <a:off x="13350" y="13884"/>
        <a:ext cx="1558363" cy="246778"/>
      </dsp:txXfrm>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280"/>
          <a:ext cx="3526134" cy="287370"/>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Unterricht - Angebote und Organisation </a:t>
          </a:r>
        </a:p>
      </dsp:txBody>
      <dsp:txXfrm>
        <a:off x="14028" y="14308"/>
        <a:ext cx="3498078" cy="2593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1557823" cy="215578"/>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alle Abschlüsse</a:t>
          </a:r>
        </a:p>
      </dsp:txBody>
      <dsp:txXfrm>
        <a:off x="10524" y="10524"/>
        <a:ext cx="1536775" cy="194530"/>
      </dsp:txXfrm>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8084968" cy="359648"/>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Was macht diese Schule so besonders? Warum ist es schön, hier zu lernen oder zu arbeiten?</a:t>
          </a:r>
        </a:p>
      </dsp:txBody>
      <dsp:txXfrm>
        <a:off x="17557" y="17557"/>
        <a:ext cx="8049854" cy="324534"/>
      </dsp:txXfrm>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19832"/>
          <a:ext cx="7288240" cy="340207"/>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Gibt es regelmäßig wiederkehrende Höhepunkte im Schuljahr (z.B. Projektwochen)?</a:t>
          </a:r>
        </a:p>
      </dsp:txBody>
      <dsp:txXfrm>
        <a:off x="16608" y="36440"/>
        <a:ext cx="7255024" cy="306991"/>
      </dsp:txXfrm>
    </dsp:sp>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333"/>
          <a:ext cx="8928992" cy="341525"/>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Gibt es Programme, die das Miteinander der </a:t>
          </a:r>
          <a:r>
            <a:rPr lang="de-DE" sz="1500" kern="1200" dirty="0" err="1">
              <a:solidFill>
                <a:schemeClr val="bg1"/>
              </a:solidFill>
            </a:rPr>
            <a:t>Schüler:innen</a:t>
          </a:r>
          <a:r>
            <a:rPr lang="de-DE" sz="1500" kern="1200" dirty="0">
              <a:solidFill>
                <a:schemeClr val="bg1"/>
              </a:solidFill>
            </a:rPr>
            <a:t> stärken (Patenschaften, Streitschlichter etc.)</a:t>
          </a:r>
        </a:p>
      </dsp:txBody>
      <dsp:txXfrm>
        <a:off x="16672" y="17005"/>
        <a:ext cx="8895648" cy="308181"/>
      </dsp:txXfrm>
    </dsp:sp>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8568833" cy="340207"/>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Wie erleichtert die Schule das Ankommen in der Schule und fördert die neue Klassengemeinschaft?</a:t>
          </a:r>
        </a:p>
      </dsp:txBody>
      <dsp:txXfrm>
        <a:off x="16608" y="16608"/>
        <a:ext cx="8535617" cy="306991"/>
      </dsp:txXfrm>
    </dsp:sp>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351"/>
          <a:ext cx="8095535" cy="359648"/>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Worauf legt die Schule besonderen Wert im Kontakt mit den </a:t>
          </a:r>
          <a:r>
            <a:rPr lang="de-DE" sz="1500" kern="1200" dirty="0" err="1">
              <a:solidFill>
                <a:schemeClr val="bg1"/>
              </a:solidFill>
            </a:rPr>
            <a:t>Schüler:innen</a:t>
          </a:r>
          <a:r>
            <a:rPr lang="de-DE" sz="1500" kern="1200" dirty="0">
              <a:solidFill>
                <a:schemeClr val="bg1"/>
              </a:solidFill>
            </a:rPr>
            <a:t> und deren Eltern?</a:t>
          </a:r>
        </a:p>
      </dsp:txBody>
      <dsp:txXfrm>
        <a:off x="17557" y="17908"/>
        <a:ext cx="8060421" cy="324534"/>
      </dsp:txXfrm>
    </dsp:sp>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351"/>
          <a:ext cx="7316241" cy="359648"/>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Welche Angebote für besonders leistungsfähige oder begabte </a:t>
          </a:r>
          <a:r>
            <a:rPr lang="de-DE" sz="1500" kern="1200" dirty="0" err="1">
              <a:solidFill>
                <a:schemeClr val="bg1"/>
              </a:solidFill>
            </a:rPr>
            <a:t>Schüler:innen</a:t>
          </a:r>
          <a:r>
            <a:rPr lang="de-DE" sz="1500" kern="1200" dirty="0">
              <a:solidFill>
                <a:schemeClr val="bg1"/>
              </a:solidFill>
            </a:rPr>
            <a:t> gibt es?</a:t>
          </a:r>
        </a:p>
      </dsp:txBody>
      <dsp:txXfrm>
        <a:off x="17557" y="17908"/>
        <a:ext cx="7281127" cy="324534"/>
      </dsp:txXfrm>
    </dsp:sp>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351"/>
          <a:ext cx="5977172" cy="359648"/>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Welche Angebote für </a:t>
          </a:r>
          <a:r>
            <a:rPr lang="de-DE" sz="1500" kern="1200" dirty="0" err="1">
              <a:solidFill>
                <a:schemeClr val="bg1"/>
              </a:solidFill>
            </a:rPr>
            <a:t>Schüler:innen</a:t>
          </a:r>
          <a:r>
            <a:rPr lang="de-DE" sz="1500" kern="1200" dirty="0">
              <a:solidFill>
                <a:schemeClr val="bg1"/>
              </a:solidFill>
            </a:rPr>
            <a:t> mit Lernschwierigkeiten gibt es?</a:t>
          </a:r>
        </a:p>
      </dsp:txBody>
      <dsp:txXfrm>
        <a:off x="17557" y="17908"/>
        <a:ext cx="5942058" cy="324534"/>
      </dsp:txXfrm>
    </dsp:sp>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132412" cy="359648"/>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Welche Kurse gibt es im Ganztag?</a:t>
          </a:r>
        </a:p>
      </dsp:txBody>
      <dsp:txXfrm>
        <a:off x="17557" y="17557"/>
        <a:ext cx="3097298" cy="324534"/>
      </dsp:txXfrm>
    </dsp:sp>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19792"/>
          <a:ext cx="4426990" cy="340207"/>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Wie viele Unterrichtsstunden pro Woche gibt es?</a:t>
          </a:r>
        </a:p>
      </dsp:txBody>
      <dsp:txXfrm>
        <a:off x="16608" y="36400"/>
        <a:ext cx="4393774" cy="306991"/>
      </dsp:txXfrm>
    </dsp:sp>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351"/>
          <a:ext cx="2916000" cy="359648"/>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Haben Sie noch Fragen an uns?</a:t>
          </a:r>
        </a:p>
      </dsp:txBody>
      <dsp:txXfrm>
        <a:off x="17557" y="17908"/>
        <a:ext cx="2880886" cy="3245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951186" cy="456416"/>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Förderung besonderer Begabungen und handwerklicher, technischer, musischer und künstlerischer Fähigkeiten</a:t>
          </a:r>
        </a:p>
      </dsp:txBody>
      <dsp:txXfrm>
        <a:off x="22280" y="22280"/>
        <a:ext cx="4906626" cy="411856"/>
      </dsp:txXfrm>
    </dsp:sp>
  </dsp:spTree>
</dsp:drawing>
</file>

<file path=ppt/diagrams/drawing1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916000" cy="359648"/>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Haben Sie noch Fragen an uns?</a:t>
          </a:r>
        </a:p>
      </dsp:txBody>
      <dsp:txXfrm>
        <a:off x="17557" y="17557"/>
        <a:ext cx="2880886" cy="3245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5738555" cy="215789"/>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gemeinsames Lernen auf unterschiedlichen Anforderungsniveaus</a:t>
          </a:r>
        </a:p>
      </dsp:txBody>
      <dsp:txXfrm>
        <a:off x="10534" y="10534"/>
        <a:ext cx="5717487" cy="1947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008826" cy="423970"/>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individuelle Begleitung zum höchstmöglichen Schulabschluss</a:t>
          </a:r>
        </a:p>
      </dsp:txBody>
      <dsp:txXfrm>
        <a:off x="20697" y="20697"/>
        <a:ext cx="2967432" cy="3825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598020" cy="215789"/>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effectLst/>
            </a:rPr>
            <a:t>flexibler Einstieg in die 2. Fremdsprache</a:t>
          </a:r>
        </a:p>
      </dsp:txBody>
      <dsp:txXfrm>
        <a:off x="10534" y="10534"/>
        <a:ext cx="3576952" cy="1947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EA0D-A724-43CC-928B-9A3D3724F0CB}">
      <dsp:nvSpPr>
        <dsp:cNvPr id="0" name=""/>
        <dsp:cNvSpPr/>
      </dsp:nvSpPr>
      <dsp:spPr>
        <a:xfrm>
          <a:off x="735620" y="10871"/>
          <a:ext cx="1800001" cy="1800001"/>
        </a:xfrm>
        <a:prstGeom prst="ellipse">
          <a:avLst/>
        </a:prstGeom>
        <a:solidFill>
          <a:srgbClr val="F4950A"/>
        </a:solidFill>
        <a:ln w="9525" cap="flat" cmpd="sng" algn="ctr">
          <a:solidFill>
            <a:schemeClr val="accent6">
              <a:lumMod val="7500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CE3B2F5-BF2B-4689-85D4-B8D9028FF04E}">
      <dsp:nvSpPr>
        <dsp:cNvPr id="0" name=""/>
        <dsp:cNvSpPr/>
      </dsp:nvSpPr>
      <dsp:spPr>
        <a:xfrm>
          <a:off x="744640" y="638627"/>
          <a:ext cx="1814260" cy="481642"/>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b"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Vielfalt der Lern- </a:t>
          </a:r>
          <a:br>
            <a:rPr lang="de-DE" sz="1500" kern="1200" dirty="0">
              <a:solidFill>
                <a:schemeClr val="bg1"/>
              </a:solidFill>
            </a:rPr>
          </a:br>
          <a:r>
            <a:rPr lang="de-DE" sz="1500" kern="1200" dirty="0">
              <a:solidFill>
                <a:schemeClr val="bg1"/>
              </a:solidFill>
            </a:rPr>
            <a:t>und Arbeitsformen</a:t>
          </a:r>
        </a:p>
      </dsp:txBody>
      <dsp:txXfrm>
        <a:off x="744640" y="638627"/>
        <a:ext cx="1814260" cy="4816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1933049" cy="264963"/>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kooperatives Lernen</a:t>
          </a:r>
        </a:p>
      </dsp:txBody>
      <dsp:txXfrm>
        <a:off x="12934" y="12934"/>
        <a:ext cx="1907181" cy="23909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88"/>
          <a:ext cx="2730158" cy="255366"/>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fächerübergreifende Projekte</a:t>
          </a:r>
        </a:p>
      </dsp:txBody>
      <dsp:txXfrm>
        <a:off x="12466" y="12554"/>
        <a:ext cx="2705226" cy="2304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88"/>
          <a:ext cx="3548286" cy="255366"/>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forschendes und entdeckendes Lernen</a:t>
          </a:r>
        </a:p>
      </dsp:txBody>
      <dsp:txXfrm>
        <a:off x="12466" y="12554"/>
        <a:ext cx="3523354" cy="230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1933049" cy="264963"/>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kooperatives Lernen</a:t>
          </a:r>
        </a:p>
      </dsp:txBody>
      <dsp:txXfrm>
        <a:off x="12934" y="12934"/>
        <a:ext cx="1907181" cy="23909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88"/>
          <a:ext cx="4870818" cy="255366"/>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individuelle Unterrichtsangebote – Fördern und Fordern</a:t>
          </a:r>
        </a:p>
      </dsp:txBody>
      <dsp:txXfrm>
        <a:off x="12466" y="12554"/>
        <a:ext cx="4845886" cy="23043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88"/>
          <a:ext cx="4261623" cy="255366"/>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selbstständiges Lernen – auch in Hausaufgaben</a:t>
          </a:r>
        </a:p>
      </dsp:txBody>
      <dsp:txXfrm>
        <a:off x="12466" y="12554"/>
        <a:ext cx="4236691" cy="23043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54568"/>
          <a:ext cx="2604359" cy="458382"/>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lebendige Diskussionskultur und Demokratieerziehung</a:t>
          </a:r>
        </a:p>
      </dsp:txBody>
      <dsp:txXfrm>
        <a:off x="22376" y="76944"/>
        <a:ext cx="2559607" cy="41363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14101"/>
          <a:ext cx="2658005" cy="458382"/>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hochwertigen und leistungs-orientierten Fachunterricht</a:t>
          </a:r>
        </a:p>
      </dsp:txBody>
      <dsp:txXfrm>
        <a:off x="22376" y="36477"/>
        <a:ext cx="2613253" cy="41363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210"/>
          <a:ext cx="5657620" cy="215789"/>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in neun Jahren zum Abitur (ein Jahr länger als beim Gymnasium)</a:t>
          </a:r>
        </a:p>
      </dsp:txBody>
      <dsp:txXfrm>
        <a:off x="10534" y="10744"/>
        <a:ext cx="5636552" cy="19472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5990500" cy="347336"/>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Exzellenzförderung in Naturwissenschaften, Sprachen, Künsten etc.</a:t>
          </a:r>
        </a:p>
      </dsp:txBody>
      <dsp:txXfrm>
        <a:off x="16956" y="16956"/>
        <a:ext cx="5956588" cy="31342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086147" cy="230686"/>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ganztägige Bildung und Betreuung</a:t>
          </a:r>
        </a:p>
      </dsp:txBody>
      <dsp:txXfrm>
        <a:off x="11261" y="11261"/>
        <a:ext cx="3063625" cy="20816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31"/>
          <a:ext cx="4147449" cy="223488"/>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Umfangreiche</a:t>
          </a:r>
          <a:r>
            <a:rPr lang="de-DE" sz="1500" kern="1200" baseline="0" dirty="0">
              <a:solidFill>
                <a:schemeClr val="bg1"/>
              </a:solidFill>
            </a:rPr>
            <a:t> Berufs- und Studienorientierung</a:t>
          </a:r>
          <a:endParaRPr lang="de-DE" sz="1500" kern="1200" dirty="0">
            <a:solidFill>
              <a:schemeClr val="bg1"/>
            </a:solidFill>
          </a:endParaRPr>
        </a:p>
      </dsp:txBody>
      <dsp:txXfrm>
        <a:off x="10910" y="10941"/>
        <a:ext cx="4125629" cy="2016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88"/>
          <a:ext cx="2730158" cy="255366"/>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fächerübergreifende Projekte</a:t>
          </a:r>
        </a:p>
      </dsp:txBody>
      <dsp:txXfrm>
        <a:off x="12466" y="12554"/>
        <a:ext cx="2705226" cy="23043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305608" cy="285873"/>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kleine Klassen mit 23 - 25 Schülern</a:t>
          </a:r>
        </a:p>
      </dsp:txBody>
      <dsp:txXfrm>
        <a:off x="13955" y="13955"/>
        <a:ext cx="3277698" cy="25796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1637778" cy="212116"/>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alle Abschlüsse</a:t>
          </a:r>
        </a:p>
      </dsp:txBody>
      <dsp:txXfrm>
        <a:off x="10355" y="10355"/>
        <a:ext cx="1617068" cy="19140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744222" cy="528269"/>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Förderung besonderer Begabung und handwerklicher, technischer, musischer und künstlerischer Fähigkeiten</a:t>
          </a:r>
        </a:p>
      </dsp:txBody>
      <dsp:txXfrm>
        <a:off x="25788" y="25788"/>
        <a:ext cx="4692646" cy="47669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447452" cy="294785"/>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Multiprofessionelle Teams</a:t>
          </a:r>
        </a:p>
      </dsp:txBody>
      <dsp:txXfrm>
        <a:off x="14390" y="14390"/>
        <a:ext cx="2418672" cy="26600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250"/>
          <a:ext cx="5657620" cy="255868"/>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In neun Jahren zum Abitur (ein Jahr länger als beim Gymnasium)</a:t>
          </a:r>
        </a:p>
      </dsp:txBody>
      <dsp:txXfrm>
        <a:off x="12490" y="12740"/>
        <a:ext cx="5632640" cy="23088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008826" cy="425085"/>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Individuelle Begleitung zum höchstmöglichen Schulabschluss</a:t>
          </a:r>
        </a:p>
      </dsp:txBody>
      <dsp:txXfrm>
        <a:off x="20751" y="20751"/>
        <a:ext cx="2967324" cy="38358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147449" cy="215789"/>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umfangreiche</a:t>
          </a:r>
          <a:r>
            <a:rPr lang="de-DE" sz="1500" kern="1200" baseline="0" dirty="0">
              <a:solidFill>
                <a:schemeClr val="bg1"/>
              </a:solidFill>
            </a:rPr>
            <a:t> Berufs- und Studienorientierung</a:t>
          </a:r>
          <a:endParaRPr lang="de-DE" sz="1500" kern="1200" dirty="0">
            <a:solidFill>
              <a:schemeClr val="bg1"/>
            </a:solidFill>
          </a:endParaRPr>
        </a:p>
      </dsp:txBody>
      <dsp:txXfrm>
        <a:off x="10534" y="10534"/>
        <a:ext cx="4126381" cy="19472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600000" cy="215789"/>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kleine Klassen mit 23 - 25 </a:t>
          </a:r>
          <a:r>
            <a:rPr lang="de-DE" sz="1500" kern="1200" dirty="0" err="1">
              <a:solidFill>
                <a:schemeClr val="bg1"/>
              </a:solidFill>
            </a:rPr>
            <a:t>Schüler:innen</a:t>
          </a:r>
          <a:endParaRPr lang="de-DE" sz="1500" kern="1200" dirty="0">
            <a:solidFill>
              <a:schemeClr val="bg1"/>
            </a:solidFill>
          </a:endParaRPr>
        </a:p>
      </dsp:txBody>
      <dsp:txXfrm>
        <a:off x="10534" y="10534"/>
        <a:ext cx="3578932" cy="19472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1557823" cy="215578"/>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alle Abschlüsse</a:t>
          </a:r>
        </a:p>
      </dsp:txBody>
      <dsp:txXfrm>
        <a:off x="10524" y="10524"/>
        <a:ext cx="1536775" cy="19453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951186" cy="456417"/>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Förderung besonderer Begabungen und handwerklicher, technischer, musischer und künstlerischer Fähigkeiten</a:t>
          </a:r>
        </a:p>
      </dsp:txBody>
      <dsp:txXfrm>
        <a:off x="22280" y="22280"/>
        <a:ext cx="4906626" cy="4118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88"/>
          <a:ext cx="3548286" cy="255366"/>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forschendes und entdeckendes Lernen</a:t>
          </a:r>
        </a:p>
      </dsp:txBody>
      <dsp:txXfrm>
        <a:off x="12466" y="12554"/>
        <a:ext cx="3523354" cy="23043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5738400" cy="215947"/>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gemeinsames Lernen auf unterschiedlichen Anforderungsniveaus</a:t>
          </a:r>
        </a:p>
      </dsp:txBody>
      <dsp:txXfrm>
        <a:off x="10542" y="10542"/>
        <a:ext cx="5717316" cy="19486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210"/>
          <a:ext cx="5657620" cy="215789"/>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in neun Jahren zum Abitur (ein Jahr länger als beim Gymnasium)</a:t>
          </a:r>
        </a:p>
      </dsp:txBody>
      <dsp:txXfrm>
        <a:off x="10534" y="10744"/>
        <a:ext cx="5636552" cy="19472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008826" cy="423970"/>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individuelle Begleitung zum höchstmöglichen Schulabschluss</a:t>
          </a:r>
        </a:p>
      </dsp:txBody>
      <dsp:txXfrm>
        <a:off x="20697" y="20697"/>
        <a:ext cx="2967432" cy="38257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598020" cy="215789"/>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effectLst/>
            </a:rPr>
            <a:t>flexibler Einstieg in die 2. Fremdsprache</a:t>
          </a:r>
        </a:p>
      </dsp:txBody>
      <dsp:txXfrm>
        <a:off x="10534" y="10534"/>
        <a:ext cx="3576952" cy="19472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389255" cy="27347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acht Jahre bis zum Abitur</a:t>
          </a:r>
        </a:p>
      </dsp:txBody>
      <dsp:txXfrm>
        <a:off x="13350" y="13350"/>
        <a:ext cx="2362555" cy="24677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271021" cy="287370"/>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hohe Anforderungen und hohes Leistungsniveau</a:t>
          </a:r>
        </a:p>
      </dsp:txBody>
      <dsp:txXfrm>
        <a:off x="14028" y="14028"/>
        <a:ext cx="4242965" cy="25931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861183" cy="448183"/>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zielgleicher Unterricht: vertiefte Allgemeinbildung </a:t>
          </a:r>
        </a:p>
      </dsp:txBody>
      <dsp:txXfrm>
        <a:off x="21878" y="21878"/>
        <a:ext cx="2817427" cy="40442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072844" cy="25586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häufig homogenere Lerngruppen</a:t>
          </a:r>
        </a:p>
      </dsp:txBody>
      <dsp:txXfrm>
        <a:off x="12490" y="12490"/>
        <a:ext cx="3047864" cy="23088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721868" cy="285873"/>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2. Fremdsprache in der Regel ab Klasse 6</a:t>
          </a:r>
        </a:p>
      </dsp:txBody>
      <dsp:txXfrm>
        <a:off x="13955" y="13955"/>
        <a:ext cx="3693958" cy="25796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901129" cy="230686"/>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28 </a:t>
          </a:r>
          <a:r>
            <a:rPr lang="de-DE" sz="1500" kern="1200" dirty="0" err="1">
              <a:solidFill>
                <a:schemeClr val="bg1"/>
              </a:solidFill>
            </a:rPr>
            <a:t>Schüler:innen</a:t>
          </a:r>
          <a:r>
            <a:rPr lang="de-DE" sz="1500" kern="1200" dirty="0">
              <a:solidFill>
                <a:schemeClr val="bg1"/>
              </a:solidFill>
            </a:rPr>
            <a:t> in einer Klasse</a:t>
          </a:r>
        </a:p>
      </dsp:txBody>
      <dsp:txXfrm>
        <a:off x="11261" y="11261"/>
        <a:ext cx="2878607" cy="2081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88"/>
          <a:ext cx="4870818" cy="255366"/>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individuelle Unterrichtsangebote – Fördern und Fordern</a:t>
          </a:r>
        </a:p>
      </dsp:txBody>
      <dsp:txXfrm>
        <a:off x="12466" y="12554"/>
        <a:ext cx="4845886" cy="23043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901599" cy="230686"/>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28 </a:t>
          </a:r>
          <a:r>
            <a:rPr lang="de-DE" sz="1500" kern="1200" dirty="0" err="1">
              <a:solidFill>
                <a:schemeClr val="bg1"/>
              </a:solidFill>
            </a:rPr>
            <a:t>Schüler:innen</a:t>
          </a:r>
          <a:r>
            <a:rPr lang="de-DE" sz="1500" kern="1200" dirty="0">
              <a:solidFill>
                <a:schemeClr val="bg1"/>
              </a:solidFill>
            </a:rPr>
            <a:t> in einer Klasse</a:t>
          </a:r>
        </a:p>
      </dsp:txBody>
      <dsp:txXfrm>
        <a:off x="11261" y="11261"/>
        <a:ext cx="2879077" cy="208164"/>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5990500" cy="347336"/>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Exzellenzförderung in Naturwissenschaften, Sprachen, Künsten etc.</a:t>
          </a:r>
        </a:p>
      </dsp:txBody>
      <dsp:txXfrm>
        <a:off x="16956" y="16956"/>
        <a:ext cx="5956588" cy="313424"/>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721867" cy="285873"/>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2. Fremdsprache in der Regel ab Klasse 6</a:t>
          </a:r>
        </a:p>
      </dsp:txBody>
      <dsp:txXfrm>
        <a:off x="13955" y="13955"/>
        <a:ext cx="3693957" cy="257963"/>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389255" cy="27347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acht Jahre bis zum Abitur</a:t>
          </a:r>
        </a:p>
      </dsp:txBody>
      <dsp:txXfrm>
        <a:off x="13350" y="13350"/>
        <a:ext cx="2362555" cy="246778"/>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271021" cy="287370"/>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hohe Anforderungen und hohes Leistungsniveau</a:t>
          </a:r>
        </a:p>
      </dsp:txBody>
      <dsp:txXfrm>
        <a:off x="14028" y="14028"/>
        <a:ext cx="4242965" cy="259314"/>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072844" cy="25586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häufig homogenere Lerngruppen</a:t>
          </a:r>
        </a:p>
      </dsp:txBody>
      <dsp:txXfrm>
        <a:off x="12490" y="12490"/>
        <a:ext cx="3047864" cy="230888"/>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861183" cy="448183"/>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zielgleicher Unterricht: vertiefte Allgemeinbildung </a:t>
          </a:r>
        </a:p>
      </dsp:txBody>
      <dsp:txXfrm>
        <a:off x="21878" y="21878"/>
        <a:ext cx="2817427" cy="4044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88"/>
          <a:ext cx="4261623" cy="255366"/>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selbstständiges Lernen – auch in Hausaufgaben</a:t>
          </a:r>
        </a:p>
      </dsp:txBody>
      <dsp:txXfrm>
        <a:off x="12466" y="12554"/>
        <a:ext cx="4236691" cy="23043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40A5F-5DF3-4BB4-B72F-37E74D681AF5}">
      <dsp:nvSpPr>
        <dsp:cNvPr id="0" name=""/>
        <dsp:cNvSpPr/>
      </dsp:nvSpPr>
      <dsp:spPr>
        <a:xfrm>
          <a:off x="373811" y="0"/>
          <a:ext cx="735117" cy="735117"/>
        </a:xfrm>
        <a:prstGeom prst="ellipse">
          <a:avLst/>
        </a:prstGeom>
        <a:solidFill>
          <a:srgbClr val="BFCBD8">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44500" rtl="0">
            <a:lnSpc>
              <a:spcPct val="90000"/>
            </a:lnSpc>
            <a:spcBef>
              <a:spcPct val="0"/>
            </a:spcBef>
            <a:spcAft>
              <a:spcPct val="35000"/>
            </a:spcAft>
            <a:buNone/>
          </a:pPr>
          <a:r>
            <a:rPr lang="de-DE" sz="1000" kern="1200" dirty="0"/>
            <a:t>Zusatz-</a:t>
          </a:r>
          <a:r>
            <a:rPr lang="de-DE" sz="1000" kern="1200" dirty="0" err="1"/>
            <a:t>qualifi</a:t>
          </a:r>
          <a:r>
            <a:rPr lang="de-DE" sz="1000" kern="1200" dirty="0"/>
            <a:t>-kation</a:t>
          </a:r>
          <a:endParaRPr lang="de-DE" sz="700" kern="1200" dirty="0"/>
        </a:p>
      </dsp:txBody>
      <dsp:txXfrm>
        <a:off x="481466" y="107655"/>
        <a:ext cx="519807" cy="519807"/>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087F8-C6A9-411A-AF39-543ACB05D6EF}">
      <dsp:nvSpPr>
        <dsp:cNvPr id="0" name=""/>
        <dsp:cNvSpPr/>
      </dsp:nvSpPr>
      <dsp:spPr>
        <a:xfrm>
          <a:off x="37703" y="497"/>
          <a:ext cx="1153431" cy="450769"/>
        </a:xfrm>
        <a:prstGeom prst="roundRect">
          <a:avLst>
            <a:gd name="adj" fmla="val 10000"/>
          </a:avLst>
        </a:prstGeom>
        <a:solidFill>
          <a:srgbClr val="A5580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de-DE" sz="1000" kern="1200" dirty="0"/>
            <a:t>Duale</a:t>
          </a:r>
          <a:r>
            <a:rPr lang="de-DE" sz="800" kern="1200" dirty="0"/>
            <a:t> </a:t>
          </a:r>
          <a:br>
            <a:rPr lang="de-DE" sz="800" kern="1200" dirty="0"/>
          </a:br>
          <a:r>
            <a:rPr lang="de-DE" sz="1000" kern="1200" dirty="0"/>
            <a:t>Berufsausbildung</a:t>
          </a:r>
          <a:endParaRPr lang="de-DE" sz="800" kern="1200" dirty="0"/>
        </a:p>
      </dsp:txBody>
      <dsp:txXfrm>
        <a:off x="50906" y="13700"/>
        <a:ext cx="1127025" cy="424363"/>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B604F-A667-4808-9261-262E329E7D6B}">
      <dsp:nvSpPr>
        <dsp:cNvPr id="0" name=""/>
        <dsp:cNvSpPr/>
      </dsp:nvSpPr>
      <dsp:spPr>
        <a:xfrm>
          <a:off x="-33135" y="0"/>
          <a:ext cx="246755" cy="246755"/>
        </a:xfrm>
        <a:prstGeom prst="pie">
          <a:avLst>
            <a:gd name="adj1" fmla="val 5400000"/>
            <a:gd name="adj2" fmla="val 162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710D2-2E76-4AC8-8AC8-748BDFD3E6C3}">
      <dsp:nvSpPr>
        <dsp:cNvPr id="0" name=""/>
        <dsp:cNvSpPr/>
      </dsp:nvSpPr>
      <dsp:spPr>
        <a:xfrm>
          <a:off x="0" y="0"/>
          <a:ext cx="1574772" cy="246755"/>
        </a:xfrm>
        <a:prstGeom prst="rect">
          <a:avLst/>
        </a:prstGeom>
        <a:solidFill>
          <a:schemeClr val="bg2">
            <a:alpha val="9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Berufsschulabschluss</a:t>
          </a:r>
        </a:p>
      </dsp:txBody>
      <dsp:txXfrm>
        <a:off x="0" y="0"/>
        <a:ext cx="1574772" cy="246755"/>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2030F-778E-4954-B125-2224A0BF0D7D}">
      <dsp:nvSpPr>
        <dsp:cNvPr id="0" name=""/>
        <dsp:cNvSpPr/>
      </dsp:nvSpPr>
      <dsp:spPr>
        <a:xfrm>
          <a:off x="143154" y="322"/>
          <a:ext cx="1060403" cy="449780"/>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de-DE" sz="1000" kern="1200" dirty="0"/>
            <a:t>Schulische </a:t>
          </a:r>
          <a:br>
            <a:rPr lang="de-DE" sz="1000" kern="1200" dirty="0"/>
          </a:br>
          <a:r>
            <a:rPr lang="de-DE" sz="1000" kern="1200" dirty="0"/>
            <a:t>Berufsausbildung</a:t>
          </a:r>
        </a:p>
      </dsp:txBody>
      <dsp:txXfrm>
        <a:off x="156328" y="13496"/>
        <a:ext cx="1034055" cy="423432"/>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9559D-DA83-4F44-84FF-CA345300BAC2}">
      <dsp:nvSpPr>
        <dsp:cNvPr id="0" name=""/>
        <dsp:cNvSpPr/>
      </dsp:nvSpPr>
      <dsp:spPr>
        <a:xfrm>
          <a:off x="0" y="0"/>
          <a:ext cx="225218" cy="225218"/>
        </a:xfrm>
        <a:prstGeom prst="pie">
          <a:avLst>
            <a:gd name="adj1" fmla="val 5400000"/>
            <a:gd name="adj2" fmla="val 1620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10B2C4-3FF5-400D-9B5C-13D601D6433F}">
      <dsp:nvSpPr>
        <dsp:cNvPr id="0" name=""/>
        <dsp:cNvSpPr/>
      </dsp:nvSpPr>
      <dsp:spPr>
        <a:xfrm>
          <a:off x="20940" y="0"/>
          <a:ext cx="1449531" cy="225218"/>
        </a:xfrm>
        <a:prstGeom prst="rect">
          <a:avLst/>
        </a:prstGeom>
        <a:solidFill>
          <a:schemeClr val="bg1">
            <a:lumMod val="95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Fachhochschulreife</a:t>
          </a:r>
          <a:endParaRPr lang="de-DE" sz="900" b="1" kern="1200" dirty="0"/>
        </a:p>
      </dsp:txBody>
      <dsp:txXfrm>
        <a:off x="20940" y="0"/>
        <a:ext cx="1449531" cy="225218"/>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9559D-DA83-4F44-84FF-CA345300BAC2}">
      <dsp:nvSpPr>
        <dsp:cNvPr id="0" name=""/>
        <dsp:cNvSpPr/>
      </dsp:nvSpPr>
      <dsp:spPr>
        <a:xfrm>
          <a:off x="0" y="0"/>
          <a:ext cx="356295" cy="356295"/>
        </a:xfrm>
        <a:prstGeom prst="pie">
          <a:avLst>
            <a:gd name="adj1" fmla="val 5400000"/>
            <a:gd name="adj2" fmla="val 16200000"/>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10B2C4-3FF5-400D-9B5C-13D601D6433F}">
      <dsp:nvSpPr>
        <dsp:cNvPr id="0" name=""/>
        <dsp:cNvSpPr/>
      </dsp:nvSpPr>
      <dsp:spPr>
        <a:xfrm>
          <a:off x="60976" y="0"/>
          <a:ext cx="1339560" cy="356295"/>
        </a:xfrm>
        <a:prstGeom prst="rect">
          <a:avLst/>
        </a:prstGeom>
        <a:solidFill>
          <a:schemeClr val="bg1">
            <a:lumMod val="95000"/>
            <a:alpha val="90000"/>
          </a:schemeClr>
        </a:solidFill>
        <a:ln w="25400" cap="flat" cmpd="sng" algn="ctr">
          <a:solidFill>
            <a:srgbClr val="F4950A"/>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Allgemeine Hochschulreife*</a:t>
          </a:r>
          <a:endParaRPr lang="de-DE" sz="900" b="1" kern="1200" dirty="0"/>
        </a:p>
      </dsp:txBody>
      <dsp:txXfrm>
        <a:off x="60976" y="0"/>
        <a:ext cx="1339560" cy="356295"/>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265BD-3A54-4D8D-A3CE-374E5B877553}">
      <dsp:nvSpPr>
        <dsp:cNvPr id="0" name=""/>
        <dsp:cNvSpPr/>
      </dsp:nvSpPr>
      <dsp:spPr>
        <a:xfrm>
          <a:off x="0" y="2142"/>
          <a:ext cx="1344273" cy="210600"/>
        </a:xfrm>
        <a:prstGeom prst="roundRect">
          <a:avLst/>
        </a:prstGeom>
        <a:solidFill>
          <a:srgbClr val="33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Höhere Handelsschule</a:t>
          </a:r>
        </a:p>
      </dsp:txBody>
      <dsp:txXfrm>
        <a:off x="10281" y="12423"/>
        <a:ext cx="1323711" cy="190038"/>
      </dsp:txXfrm>
    </dsp:sp>
    <dsp:sp modelId="{5A4AC1E8-BC37-497E-A6F8-2260BDDE8496}">
      <dsp:nvSpPr>
        <dsp:cNvPr id="0" name=""/>
        <dsp:cNvSpPr/>
      </dsp:nvSpPr>
      <dsp:spPr>
        <a:xfrm>
          <a:off x="0" y="238663"/>
          <a:ext cx="1344273" cy="210600"/>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Höhere Technikschule</a:t>
          </a:r>
        </a:p>
      </dsp:txBody>
      <dsp:txXfrm>
        <a:off x="10281" y="248944"/>
        <a:ext cx="1323711" cy="190038"/>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265BD-3A54-4D8D-A3CE-374E5B877553}">
      <dsp:nvSpPr>
        <dsp:cNvPr id="0" name=""/>
        <dsp:cNvSpPr/>
      </dsp:nvSpPr>
      <dsp:spPr>
        <a:xfrm>
          <a:off x="0" y="0"/>
          <a:ext cx="1344273" cy="210600"/>
        </a:xfrm>
        <a:prstGeom prst="roundRect">
          <a:avLst/>
        </a:prstGeom>
        <a:solidFill>
          <a:srgbClr val="4085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Hansa-Kolleg</a:t>
          </a:r>
        </a:p>
      </dsp:txBody>
      <dsp:txXfrm>
        <a:off x="10281" y="10281"/>
        <a:ext cx="1323711" cy="190038"/>
      </dsp:txXfrm>
    </dsp:sp>
    <dsp:sp modelId="{5A4AC1E8-BC37-497E-A6F8-2260BDDE8496}">
      <dsp:nvSpPr>
        <dsp:cNvPr id="0" name=""/>
        <dsp:cNvSpPr/>
      </dsp:nvSpPr>
      <dsp:spPr>
        <a:xfrm>
          <a:off x="0" y="239229"/>
          <a:ext cx="1344273" cy="210600"/>
        </a:xfrm>
        <a:prstGeom prst="roundRect">
          <a:avLst/>
        </a:prstGeom>
        <a:solidFill>
          <a:srgbClr val="4085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Abendgymnasium</a:t>
          </a:r>
        </a:p>
      </dsp:txBody>
      <dsp:txXfrm>
        <a:off x="10281" y="249510"/>
        <a:ext cx="1323711" cy="190038"/>
      </dsp:txXfrm>
    </dsp:sp>
    <dsp:sp modelId="{2EE2C953-5109-4E93-A076-FDC68F9C993D}">
      <dsp:nvSpPr>
        <dsp:cNvPr id="0" name=""/>
        <dsp:cNvSpPr/>
      </dsp:nvSpPr>
      <dsp:spPr>
        <a:xfrm>
          <a:off x="0" y="477561"/>
          <a:ext cx="1344273" cy="210600"/>
        </a:xfrm>
        <a:prstGeom prst="roundRect">
          <a:avLst/>
        </a:prstGeom>
        <a:solidFill>
          <a:srgbClr val="4085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Berufliches Gymnasium</a:t>
          </a:r>
        </a:p>
      </dsp:txBody>
      <dsp:txXfrm>
        <a:off x="10281" y="487842"/>
        <a:ext cx="1323711" cy="1900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54568"/>
          <a:ext cx="2604359" cy="458382"/>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lebendige Diskussionskultur und Demokratieerziehung</a:t>
          </a:r>
        </a:p>
      </dsp:txBody>
      <dsp:txXfrm>
        <a:off x="22376" y="76944"/>
        <a:ext cx="2559607" cy="41363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63A7F-103A-4F67-8691-0120A095BEEB}">
      <dsp:nvSpPr>
        <dsp:cNvPr id="0" name=""/>
        <dsp:cNvSpPr/>
      </dsp:nvSpPr>
      <dsp:spPr>
        <a:xfrm>
          <a:off x="0" y="0"/>
          <a:ext cx="208358" cy="208358"/>
        </a:xfrm>
        <a:prstGeom prst="pie">
          <a:avLst>
            <a:gd name="adj1" fmla="val 5400000"/>
            <a:gd name="adj2" fmla="val 162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71CA0-12D7-454E-AD45-EE860C6BFD16}">
      <dsp:nvSpPr>
        <dsp:cNvPr id="0" name=""/>
        <dsp:cNvSpPr/>
      </dsp:nvSpPr>
      <dsp:spPr>
        <a:xfrm>
          <a:off x="104179" y="0"/>
          <a:ext cx="466710" cy="208358"/>
        </a:xfrm>
        <a:prstGeom prst="rect">
          <a:avLst/>
        </a:prstGeom>
        <a:solidFill>
          <a:schemeClr val="bg1">
            <a:lumMod val="9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MSA</a:t>
          </a:r>
          <a:endParaRPr lang="de-DE" sz="1300" kern="1200" dirty="0"/>
        </a:p>
      </dsp:txBody>
      <dsp:txXfrm>
        <a:off x="104179" y="0"/>
        <a:ext cx="466710" cy="208358"/>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E43B1-E114-4EF9-ABFC-52EDAC34ABC1}">
      <dsp:nvSpPr>
        <dsp:cNvPr id="0" name=""/>
        <dsp:cNvSpPr/>
      </dsp:nvSpPr>
      <dsp:spPr>
        <a:xfrm>
          <a:off x="-16664" y="0"/>
          <a:ext cx="224936" cy="224936"/>
        </a:xfrm>
        <a:prstGeom prst="pie">
          <a:avLst>
            <a:gd name="adj1" fmla="val 5400000"/>
            <a:gd name="adj2" fmla="val 162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BA2483-F5F9-4F95-8AEC-9CA7DDEF8408}">
      <dsp:nvSpPr>
        <dsp:cNvPr id="0" name=""/>
        <dsp:cNvSpPr/>
      </dsp:nvSpPr>
      <dsp:spPr>
        <a:xfrm>
          <a:off x="62474" y="0"/>
          <a:ext cx="500881" cy="224936"/>
        </a:xfrm>
        <a:prstGeom prst="rect">
          <a:avLst/>
        </a:prstGeom>
        <a:solidFill>
          <a:schemeClr val="bg1">
            <a:lumMod val="95000"/>
            <a:alpha val="9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e/ESA</a:t>
          </a:r>
          <a:endParaRPr lang="de-DE" sz="1200" kern="1200" dirty="0"/>
        </a:p>
      </dsp:txBody>
      <dsp:txXfrm>
        <a:off x="62474" y="0"/>
        <a:ext cx="500881" cy="224936"/>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63A7F-103A-4F67-8691-0120A095BEEB}">
      <dsp:nvSpPr>
        <dsp:cNvPr id="0" name=""/>
        <dsp:cNvSpPr/>
      </dsp:nvSpPr>
      <dsp:spPr>
        <a:xfrm>
          <a:off x="-15985" y="0"/>
          <a:ext cx="226800" cy="226800"/>
        </a:xfrm>
        <a:prstGeom prst="pie">
          <a:avLst>
            <a:gd name="adj1" fmla="val 5400000"/>
            <a:gd name="adj2" fmla="val 162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71CA0-12D7-454E-AD45-EE860C6BFD16}">
      <dsp:nvSpPr>
        <dsp:cNvPr id="0" name=""/>
        <dsp:cNvSpPr/>
      </dsp:nvSpPr>
      <dsp:spPr>
        <a:xfrm>
          <a:off x="65442" y="0"/>
          <a:ext cx="493437" cy="226800"/>
        </a:xfrm>
        <a:prstGeom prst="rect">
          <a:avLst/>
        </a:prstGeom>
        <a:solidFill>
          <a:schemeClr val="bg1">
            <a:lumMod val="9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MSA</a:t>
          </a:r>
          <a:endParaRPr lang="de-DE" sz="1300" kern="1200" dirty="0"/>
        </a:p>
      </dsp:txBody>
      <dsp:txXfrm>
        <a:off x="65442" y="0"/>
        <a:ext cx="493437" cy="226800"/>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265BD-3A54-4D8D-A3CE-374E5B877553}">
      <dsp:nvSpPr>
        <dsp:cNvPr id="0" name=""/>
        <dsp:cNvSpPr/>
      </dsp:nvSpPr>
      <dsp:spPr>
        <a:xfrm>
          <a:off x="0" y="0"/>
          <a:ext cx="2511539" cy="28593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de-DE" sz="1000" kern="1200" dirty="0"/>
            <a:t>Mittlerer Schulabschluss</a:t>
          </a:r>
        </a:p>
      </dsp:txBody>
      <dsp:txXfrm>
        <a:off x="13958" y="13958"/>
        <a:ext cx="2483623" cy="258014"/>
      </dsp:txXfrm>
    </dsp:sp>
    <dsp:sp modelId="{5A4AC1E8-BC37-497E-A6F8-2260BDDE8496}">
      <dsp:nvSpPr>
        <dsp:cNvPr id="0" name=""/>
        <dsp:cNvSpPr/>
      </dsp:nvSpPr>
      <dsp:spPr>
        <a:xfrm>
          <a:off x="0" y="296012"/>
          <a:ext cx="2511539" cy="28593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de-DE" sz="1000" kern="1200" dirty="0">
              <a:effectLst>
                <a:outerShdw blurRad="50800" dist="38100" dir="2700000" algn="tl" rotWithShape="0">
                  <a:prstClr val="black">
                    <a:alpha val="40000"/>
                  </a:prstClr>
                </a:outerShdw>
              </a:effectLst>
            </a:rPr>
            <a:t>erweiterter / Erster allgemeinbildender Schulabschluss</a:t>
          </a:r>
        </a:p>
      </dsp:txBody>
      <dsp:txXfrm>
        <a:off x="13958" y="309970"/>
        <a:ext cx="2483623" cy="258014"/>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40A5F-5DF3-4BB4-B72F-37E74D681AF5}">
      <dsp:nvSpPr>
        <dsp:cNvPr id="0" name=""/>
        <dsp:cNvSpPr/>
      </dsp:nvSpPr>
      <dsp:spPr>
        <a:xfrm>
          <a:off x="373811" y="0"/>
          <a:ext cx="735117" cy="735117"/>
        </a:xfrm>
        <a:prstGeom prst="ellipse">
          <a:avLst/>
        </a:prstGeom>
        <a:solidFill>
          <a:srgbClr val="BFCBD8">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44500" rtl="0">
            <a:lnSpc>
              <a:spcPct val="90000"/>
            </a:lnSpc>
            <a:spcBef>
              <a:spcPct val="0"/>
            </a:spcBef>
            <a:spcAft>
              <a:spcPct val="35000"/>
            </a:spcAft>
            <a:buNone/>
          </a:pPr>
          <a:r>
            <a:rPr lang="de-DE" sz="1000" kern="1200" dirty="0"/>
            <a:t>Zusatz-</a:t>
          </a:r>
          <a:r>
            <a:rPr lang="de-DE" sz="1000" kern="1200" dirty="0" err="1"/>
            <a:t>qualifi</a:t>
          </a:r>
          <a:r>
            <a:rPr lang="de-DE" sz="1000" kern="1200" dirty="0"/>
            <a:t>-kation</a:t>
          </a:r>
          <a:endParaRPr lang="de-DE" sz="700" kern="1200" dirty="0"/>
        </a:p>
      </dsp:txBody>
      <dsp:txXfrm>
        <a:off x="481466" y="107655"/>
        <a:ext cx="519807" cy="519807"/>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087F8-C6A9-411A-AF39-543ACB05D6EF}">
      <dsp:nvSpPr>
        <dsp:cNvPr id="0" name=""/>
        <dsp:cNvSpPr/>
      </dsp:nvSpPr>
      <dsp:spPr>
        <a:xfrm>
          <a:off x="37703" y="497"/>
          <a:ext cx="1153431" cy="450769"/>
        </a:xfrm>
        <a:prstGeom prst="roundRect">
          <a:avLst>
            <a:gd name="adj" fmla="val 10000"/>
          </a:avLst>
        </a:prstGeom>
        <a:solidFill>
          <a:srgbClr val="A5580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de-DE" sz="1000" kern="1200" dirty="0"/>
            <a:t>Duale</a:t>
          </a:r>
          <a:r>
            <a:rPr lang="de-DE" sz="800" kern="1200" dirty="0"/>
            <a:t> </a:t>
          </a:r>
          <a:br>
            <a:rPr lang="de-DE" sz="800" kern="1200" dirty="0"/>
          </a:br>
          <a:r>
            <a:rPr lang="de-DE" sz="1000" kern="1200" dirty="0"/>
            <a:t>Berufsausbildung</a:t>
          </a:r>
          <a:endParaRPr lang="de-DE" sz="800" kern="1200" dirty="0"/>
        </a:p>
      </dsp:txBody>
      <dsp:txXfrm>
        <a:off x="50906" y="13700"/>
        <a:ext cx="1127025" cy="424363"/>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B604F-A667-4808-9261-262E329E7D6B}">
      <dsp:nvSpPr>
        <dsp:cNvPr id="0" name=""/>
        <dsp:cNvSpPr/>
      </dsp:nvSpPr>
      <dsp:spPr>
        <a:xfrm>
          <a:off x="-33135" y="0"/>
          <a:ext cx="246755" cy="246755"/>
        </a:xfrm>
        <a:prstGeom prst="pie">
          <a:avLst>
            <a:gd name="adj1" fmla="val 5400000"/>
            <a:gd name="adj2" fmla="val 162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710D2-2E76-4AC8-8AC8-748BDFD3E6C3}">
      <dsp:nvSpPr>
        <dsp:cNvPr id="0" name=""/>
        <dsp:cNvSpPr/>
      </dsp:nvSpPr>
      <dsp:spPr>
        <a:xfrm>
          <a:off x="0" y="0"/>
          <a:ext cx="1574772" cy="246755"/>
        </a:xfrm>
        <a:prstGeom prst="rect">
          <a:avLst/>
        </a:prstGeom>
        <a:solidFill>
          <a:schemeClr val="bg2">
            <a:alpha val="9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Berufsschulabschluss</a:t>
          </a:r>
        </a:p>
      </dsp:txBody>
      <dsp:txXfrm>
        <a:off x="0" y="0"/>
        <a:ext cx="1574772" cy="246755"/>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2030F-778E-4954-B125-2224A0BF0D7D}">
      <dsp:nvSpPr>
        <dsp:cNvPr id="0" name=""/>
        <dsp:cNvSpPr/>
      </dsp:nvSpPr>
      <dsp:spPr>
        <a:xfrm>
          <a:off x="143154" y="322"/>
          <a:ext cx="1060403" cy="449780"/>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de-DE" sz="1000" kern="1200" dirty="0"/>
            <a:t>Schulische </a:t>
          </a:r>
          <a:br>
            <a:rPr lang="de-DE" sz="1000" kern="1200" dirty="0"/>
          </a:br>
          <a:r>
            <a:rPr lang="de-DE" sz="1000" kern="1200" dirty="0"/>
            <a:t>Berufsausbildung</a:t>
          </a:r>
        </a:p>
      </dsp:txBody>
      <dsp:txXfrm>
        <a:off x="156328" y="13496"/>
        <a:ext cx="1034055" cy="4234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41444"/>
          <a:ext cx="2658005" cy="403695"/>
        </a:xfrm>
        <a:prstGeom prst="roundRect">
          <a:avLst/>
        </a:prstGeom>
        <a:solidFill>
          <a:srgbClr val="FF993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hochwertigen und leistungs-orientierten Fachunterricht</a:t>
          </a:r>
        </a:p>
      </dsp:txBody>
      <dsp:txXfrm>
        <a:off x="19707" y="61151"/>
        <a:ext cx="2618591" cy="364281"/>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9559D-DA83-4F44-84FF-CA345300BAC2}">
      <dsp:nvSpPr>
        <dsp:cNvPr id="0" name=""/>
        <dsp:cNvSpPr/>
      </dsp:nvSpPr>
      <dsp:spPr>
        <a:xfrm>
          <a:off x="0" y="0"/>
          <a:ext cx="225218" cy="225218"/>
        </a:xfrm>
        <a:prstGeom prst="pie">
          <a:avLst>
            <a:gd name="adj1" fmla="val 5400000"/>
            <a:gd name="adj2" fmla="val 1620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10B2C4-3FF5-400D-9B5C-13D601D6433F}">
      <dsp:nvSpPr>
        <dsp:cNvPr id="0" name=""/>
        <dsp:cNvSpPr/>
      </dsp:nvSpPr>
      <dsp:spPr>
        <a:xfrm>
          <a:off x="20940" y="0"/>
          <a:ext cx="1449531" cy="225218"/>
        </a:xfrm>
        <a:prstGeom prst="rect">
          <a:avLst/>
        </a:prstGeom>
        <a:solidFill>
          <a:schemeClr val="bg1">
            <a:lumMod val="95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Fachhochschulreife</a:t>
          </a:r>
          <a:endParaRPr lang="de-DE" sz="900" b="1" kern="1200" dirty="0"/>
        </a:p>
      </dsp:txBody>
      <dsp:txXfrm>
        <a:off x="20940" y="0"/>
        <a:ext cx="1449531" cy="225218"/>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9559D-DA83-4F44-84FF-CA345300BAC2}">
      <dsp:nvSpPr>
        <dsp:cNvPr id="0" name=""/>
        <dsp:cNvSpPr/>
      </dsp:nvSpPr>
      <dsp:spPr>
        <a:xfrm>
          <a:off x="0" y="0"/>
          <a:ext cx="356295" cy="356295"/>
        </a:xfrm>
        <a:prstGeom prst="pie">
          <a:avLst>
            <a:gd name="adj1" fmla="val 5400000"/>
            <a:gd name="adj2" fmla="val 16200000"/>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10B2C4-3FF5-400D-9B5C-13D601D6433F}">
      <dsp:nvSpPr>
        <dsp:cNvPr id="0" name=""/>
        <dsp:cNvSpPr/>
      </dsp:nvSpPr>
      <dsp:spPr>
        <a:xfrm>
          <a:off x="60976" y="0"/>
          <a:ext cx="1339560" cy="356295"/>
        </a:xfrm>
        <a:prstGeom prst="rect">
          <a:avLst/>
        </a:prstGeom>
        <a:solidFill>
          <a:schemeClr val="bg1">
            <a:lumMod val="95000"/>
            <a:alpha val="90000"/>
          </a:schemeClr>
        </a:solidFill>
        <a:ln w="25400" cap="flat" cmpd="sng" algn="ctr">
          <a:solidFill>
            <a:srgbClr val="F4950A"/>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Allgemeine Hochschulreife*</a:t>
          </a:r>
          <a:endParaRPr lang="de-DE" sz="900" b="1" kern="1200" dirty="0"/>
        </a:p>
      </dsp:txBody>
      <dsp:txXfrm>
        <a:off x="60976" y="0"/>
        <a:ext cx="1339560" cy="356295"/>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265BD-3A54-4D8D-A3CE-374E5B877553}">
      <dsp:nvSpPr>
        <dsp:cNvPr id="0" name=""/>
        <dsp:cNvSpPr/>
      </dsp:nvSpPr>
      <dsp:spPr>
        <a:xfrm>
          <a:off x="0" y="2142"/>
          <a:ext cx="1344273" cy="210600"/>
        </a:xfrm>
        <a:prstGeom prst="roundRect">
          <a:avLst/>
        </a:prstGeom>
        <a:solidFill>
          <a:srgbClr val="33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Höhere Handelsschule</a:t>
          </a:r>
        </a:p>
      </dsp:txBody>
      <dsp:txXfrm>
        <a:off x="10281" y="12423"/>
        <a:ext cx="1323711" cy="190038"/>
      </dsp:txXfrm>
    </dsp:sp>
    <dsp:sp modelId="{5A4AC1E8-BC37-497E-A6F8-2260BDDE8496}">
      <dsp:nvSpPr>
        <dsp:cNvPr id="0" name=""/>
        <dsp:cNvSpPr/>
      </dsp:nvSpPr>
      <dsp:spPr>
        <a:xfrm>
          <a:off x="0" y="238663"/>
          <a:ext cx="1344273" cy="210600"/>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Höhere Technikschule</a:t>
          </a:r>
        </a:p>
      </dsp:txBody>
      <dsp:txXfrm>
        <a:off x="10281" y="248944"/>
        <a:ext cx="1323711" cy="190038"/>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265BD-3A54-4D8D-A3CE-374E5B877553}">
      <dsp:nvSpPr>
        <dsp:cNvPr id="0" name=""/>
        <dsp:cNvSpPr/>
      </dsp:nvSpPr>
      <dsp:spPr>
        <a:xfrm>
          <a:off x="0" y="0"/>
          <a:ext cx="1344273" cy="210600"/>
        </a:xfrm>
        <a:prstGeom prst="roundRect">
          <a:avLst/>
        </a:prstGeom>
        <a:solidFill>
          <a:srgbClr val="4085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Hansa-Kolleg</a:t>
          </a:r>
        </a:p>
      </dsp:txBody>
      <dsp:txXfrm>
        <a:off x="10281" y="10281"/>
        <a:ext cx="1323711" cy="190038"/>
      </dsp:txXfrm>
    </dsp:sp>
    <dsp:sp modelId="{5A4AC1E8-BC37-497E-A6F8-2260BDDE8496}">
      <dsp:nvSpPr>
        <dsp:cNvPr id="0" name=""/>
        <dsp:cNvSpPr/>
      </dsp:nvSpPr>
      <dsp:spPr>
        <a:xfrm>
          <a:off x="0" y="239229"/>
          <a:ext cx="1344273" cy="210600"/>
        </a:xfrm>
        <a:prstGeom prst="roundRect">
          <a:avLst/>
        </a:prstGeom>
        <a:solidFill>
          <a:srgbClr val="4085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Abendgymnasium</a:t>
          </a:r>
        </a:p>
      </dsp:txBody>
      <dsp:txXfrm>
        <a:off x="10281" y="249510"/>
        <a:ext cx="1323711" cy="190038"/>
      </dsp:txXfrm>
    </dsp:sp>
    <dsp:sp modelId="{2EE2C953-5109-4E93-A076-FDC68F9C993D}">
      <dsp:nvSpPr>
        <dsp:cNvPr id="0" name=""/>
        <dsp:cNvSpPr/>
      </dsp:nvSpPr>
      <dsp:spPr>
        <a:xfrm>
          <a:off x="0" y="477561"/>
          <a:ext cx="1344273" cy="210600"/>
        </a:xfrm>
        <a:prstGeom prst="roundRect">
          <a:avLst/>
        </a:prstGeom>
        <a:solidFill>
          <a:srgbClr val="4085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de-DE" sz="900" kern="1200" dirty="0"/>
            <a:t>Berufliches Gymnasium</a:t>
          </a:r>
        </a:p>
      </dsp:txBody>
      <dsp:txXfrm>
        <a:off x="10281" y="487842"/>
        <a:ext cx="1323711" cy="190038"/>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63A7F-103A-4F67-8691-0120A095BEEB}">
      <dsp:nvSpPr>
        <dsp:cNvPr id="0" name=""/>
        <dsp:cNvSpPr/>
      </dsp:nvSpPr>
      <dsp:spPr>
        <a:xfrm>
          <a:off x="0" y="0"/>
          <a:ext cx="208358" cy="208358"/>
        </a:xfrm>
        <a:prstGeom prst="pie">
          <a:avLst>
            <a:gd name="adj1" fmla="val 5400000"/>
            <a:gd name="adj2" fmla="val 162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71CA0-12D7-454E-AD45-EE860C6BFD16}">
      <dsp:nvSpPr>
        <dsp:cNvPr id="0" name=""/>
        <dsp:cNvSpPr/>
      </dsp:nvSpPr>
      <dsp:spPr>
        <a:xfrm>
          <a:off x="104179" y="0"/>
          <a:ext cx="466710" cy="208358"/>
        </a:xfrm>
        <a:prstGeom prst="rect">
          <a:avLst/>
        </a:prstGeom>
        <a:solidFill>
          <a:schemeClr val="bg1">
            <a:lumMod val="9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MSA</a:t>
          </a:r>
          <a:endParaRPr lang="de-DE" sz="1300" kern="1200" dirty="0"/>
        </a:p>
      </dsp:txBody>
      <dsp:txXfrm>
        <a:off x="104179" y="0"/>
        <a:ext cx="466710" cy="208358"/>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E43B1-E114-4EF9-ABFC-52EDAC34ABC1}">
      <dsp:nvSpPr>
        <dsp:cNvPr id="0" name=""/>
        <dsp:cNvSpPr/>
      </dsp:nvSpPr>
      <dsp:spPr>
        <a:xfrm>
          <a:off x="-16664" y="0"/>
          <a:ext cx="224936" cy="224936"/>
        </a:xfrm>
        <a:prstGeom prst="pie">
          <a:avLst>
            <a:gd name="adj1" fmla="val 5400000"/>
            <a:gd name="adj2" fmla="val 162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BA2483-F5F9-4F95-8AEC-9CA7DDEF8408}">
      <dsp:nvSpPr>
        <dsp:cNvPr id="0" name=""/>
        <dsp:cNvSpPr/>
      </dsp:nvSpPr>
      <dsp:spPr>
        <a:xfrm>
          <a:off x="62474" y="0"/>
          <a:ext cx="500881" cy="224936"/>
        </a:xfrm>
        <a:prstGeom prst="rect">
          <a:avLst/>
        </a:prstGeom>
        <a:solidFill>
          <a:schemeClr val="bg1">
            <a:lumMod val="95000"/>
            <a:alpha val="9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e/ESA</a:t>
          </a:r>
          <a:endParaRPr lang="de-DE" sz="1200" kern="1200" dirty="0"/>
        </a:p>
      </dsp:txBody>
      <dsp:txXfrm>
        <a:off x="62474" y="0"/>
        <a:ext cx="500881" cy="224936"/>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63A7F-103A-4F67-8691-0120A095BEEB}">
      <dsp:nvSpPr>
        <dsp:cNvPr id="0" name=""/>
        <dsp:cNvSpPr/>
      </dsp:nvSpPr>
      <dsp:spPr>
        <a:xfrm>
          <a:off x="-15985" y="0"/>
          <a:ext cx="226800" cy="226800"/>
        </a:xfrm>
        <a:prstGeom prst="pie">
          <a:avLst>
            <a:gd name="adj1" fmla="val 5400000"/>
            <a:gd name="adj2" fmla="val 162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71CA0-12D7-454E-AD45-EE860C6BFD16}">
      <dsp:nvSpPr>
        <dsp:cNvPr id="0" name=""/>
        <dsp:cNvSpPr/>
      </dsp:nvSpPr>
      <dsp:spPr>
        <a:xfrm>
          <a:off x="65442" y="0"/>
          <a:ext cx="493437" cy="226800"/>
        </a:xfrm>
        <a:prstGeom prst="rect">
          <a:avLst/>
        </a:prstGeom>
        <a:solidFill>
          <a:schemeClr val="bg1">
            <a:lumMod val="9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de-DE" sz="1100" b="1" kern="1200" dirty="0"/>
            <a:t>MSA</a:t>
          </a:r>
          <a:endParaRPr lang="de-DE" sz="1300" kern="1200" dirty="0"/>
        </a:p>
      </dsp:txBody>
      <dsp:txXfrm>
        <a:off x="65442" y="0"/>
        <a:ext cx="493437" cy="226800"/>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265BD-3A54-4D8D-A3CE-374E5B877553}">
      <dsp:nvSpPr>
        <dsp:cNvPr id="0" name=""/>
        <dsp:cNvSpPr/>
      </dsp:nvSpPr>
      <dsp:spPr>
        <a:xfrm>
          <a:off x="0" y="0"/>
          <a:ext cx="2511539" cy="28593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de-DE" sz="1000" kern="1200" dirty="0"/>
            <a:t>Mittlerer Schulabschluss</a:t>
          </a:r>
        </a:p>
      </dsp:txBody>
      <dsp:txXfrm>
        <a:off x="13958" y="13958"/>
        <a:ext cx="2483623" cy="258014"/>
      </dsp:txXfrm>
    </dsp:sp>
    <dsp:sp modelId="{5A4AC1E8-BC37-497E-A6F8-2260BDDE8496}">
      <dsp:nvSpPr>
        <dsp:cNvPr id="0" name=""/>
        <dsp:cNvSpPr/>
      </dsp:nvSpPr>
      <dsp:spPr>
        <a:xfrm>
          <a:off x="0" y="296012"/>
          <a:ext cx="2511539" cy="28593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de-DE" sz="1000" kern="1200" dirty="0">
              <a:effectLst>
                <a:outerShdw blurRad="50800" dist="38100" dir="2700000" algn="tl" rotWithShape="0">
                  <a:prstClr val="black">
                    <a:alpha val="40000"/>
                  </a:prstClr>
                </a:outerShdw>
              </a:effectLst>
            </a:rPr>
            <a:t>erweiterter / Erster allgemeinbildender Schulabschluss</a:t>
          </a:r>
        </a:p>
      </dsp:txBody>
      <dsp:txXfrm>
        <a:off x="13958" y="309970"/>
        <a:ext cx="2483623" cy="258014"/>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891042" cy="432000"/>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Berücksichtigen Sie die Einschätzung der Grundschule.</a:t>
          </a:r>
        </a:p>
      </dsp:txBody>
      <dsp:txXfrm>
        <a:off x="21089" y="21089"/>
        <a:ext cx="2848864" cy="389822"/>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994077" cy="421883"/>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Wählen Sie eine Schule, die zu den Stärken und Interessen Ihres Kindes passt.</a:t>
          </a:r>
        </a:p>
      </dsp:txBody>
      <dsp:txXfrm>
        <a:off x="20595" y="20595"/>
        <a:ext cx="3952887" cy="3806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147449" cy="215789"/>
        </a:xfrm>
        <a:prstGeom prst="roundRect">
          <a:avLst/>
        </a:prstGeom>
        <a:solidFill>
          <a:srgbClr val="AAC686"/>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de-DE" sz="1500" kern="1200" dirty="0">
              <a:solidFill>
                <a:schemeClr val="bg1"/>
              </a:solidFill>
            </a:rPr>
            <a:t>umfangreiche</a:t>
          </a:r>
          <a:r>
            <a:rPr lang="de-DE" sz="1500" kern="1200" baseline="0" dirty="0">
              <a:solidFill>
                <a:schemeClr val="bg1"/>
              </a:solidFill>
            </a:rPr>
            <a:t> Berufs- und Studienorientierung</a:t>
          </a:r>
          <a:endParaRPr lang="de-DE" sz="1500" kern="1200" dirty="0">
            <a:solidFill>
              <a:schemeClr val="bg1"/>
            </a:solidFill>
          </a:endParaRPr>
        </a:p>
      </dsp:txBody>
      <dsp:txXfrm>
        <a:off x="10534" y="10534"/>
        <a:ext cx="4126381" cy="194721"/>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977558" cy="431299"/>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Beziehen Sie die Erwartungen und Wünsche Ihres Kindes in die Entscheidung ein.</a:t>
          </a:r>
        </a:p>
      </dsp:txBody>
      <dsp:txXfrm>
        <a:off x="21054" y="21054"/>
        <a:ext cx="3935450" cy="389191"/>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140544" cy="681898"/>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Sprechen Sie mit Menschen, die in der Schule arbeiten. So bekommen Sie ein Gespür für Atmosphäre und Umgang miteinander. </a:t>
          </a:r>
        </a:p>
      </dsp:txBody>
      <dsp:txXfrm>
        <a:off x="33288" y="33288"/>
        <a:ext cx="4073968" cy="615322"/>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355601" cy="645629"/>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Bedenken Sie, welche Auswirkungen ein Schulformwechsel nach Klasse 6 für Ihr Kind haben könnte.</a:t>
          </a:r>
        </a:p>
      </dsp:txBody>
      <dsp:txXfrm>
        <a:off x="31517" y="31517"/>
        <a:ext cx="3292567" cy="582595"/>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891042" cy="432000"/>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Berücksichtigen Sie die Einschätzung der Grundschule.</a:t>
          </a:r>
        </a:p>
      </dsp:txBody>
      <dsp:txXfrm>
        <a:off x="21089" y="21089"/>
        <a:ext cx="2848864" cy="389822"/>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994077" cy="421883"/>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Wählen Sie eine Schule, die zu den Stärken und Interessen Ihres Kindes passt.</a:t>
          </a:r>
        </a:p>
      </dsp:txBody>
      <dsp:txXfrm>
        <a:off x="20595" y="20595"/>
        <a:ext cx="3952887" cy="380693"/>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977558" cy="431299"/>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Beziehen Sie die Erwartungen und Wünsche Ihres Kindes in die Entscheidung ein.</a:t>
          </a:r>
        </a:p>
      </dsp:txBody>
      <dsp:txXfrm>
        <a:off x="21054" y="21054"/>
        <a:ext cx="3935450" cy="389191"/>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4140544" cy="681898"/>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Sprechen Sie mit Menschen, die in der Schule arbeiten. So bekommen Sie ein Gespür für Atmosphäre und Umgang miteinander. </a:t>
          </a:r>
        </a:p>
      </dsp:txBody>
      <dsp:txXfrm>
        <a:off x="33288" y="33288"/>
        <a:ext cx="4073968" cy="615322"/>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3355601" cy="645629"/>
        </a:xfrm>
        <a:prstGeom prst="roundRect">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Bedenken Sie, welche Auswirkungen ein Schulformwechsel nach Klasse 6 für Ihr Kind haben könnte.</a:t>
          </a:r>
        </a:p>
      </dsp:txBody>
      <dsp:txXfrm>
        <a:off x="31517" y="31517"/>
        <a:ext cx="3292567" cy="582595"/>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0"/>
          <a:ext cx="2469081" cy="230686"/>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Höhepunkte im Schulleben </a:t>
          </a:r>
        </a:p>
      </dsp:txBody>
      <dsp:txXfrm>
        <a:off x="11261" y="11261"/>
        <a:ext cx="2446559" cy="208164"/>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4AA69-D049-4B71-AE2C-A2059F01FF6F}">
      <dsp:nvSpPr>
        <dsp:cNvPr id="0" name=""/>
        <dsp:cNvSpPr/>
      </dsp:nvSpPr>
      <dsp:spPr>
        <a:xfrm>
          <a:off x="0" y="534"/>
          <a:ext cx="1585063" cy="273478"/>
        </a:xfrm>
        <a:prstGeom prst="roundRect">
          <a:avLst/>
        </a:prstGeom>
        <a:solidFill>
          <a:srgbClr val="7C91C8"/>
        </a:solidFill>
        <a:ln w="25400" cap="flat" cmpd="sng" algn="ctr">
          <a:noFill/>
          <a:prstDash val="solid"/>
        </a:ln>
        <a:effectLst>
          <a:outerShdw blurRad="50800" dist="38100" dir="2700000" algn="tl" rotWithShape="0">
            <a:prstClr val="black">
              <a:alpha val="40000"/>
            </a:prstClr>
          </a:outerShdw>
        </a:effectLst>
        <a:scene3d>
          <a:camera prst="orthographicFront"/>
          <a:lightRig rig="chilly" dir="t"/>
        </a:scene3d>
      </dsp:spPr>
      <dsp:style>
        <a:lnRef idx="2">
          <a:schemeClr val="dk1"/>
        </a:lnRef>
        <a:fillRef idx="1">
          <a:schemeClr val="lt1"/>
        </a:fillRef>
        <a:effectRef idx="0">
          <a:schemeClr val="dk1"/>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de-DE" sz="1500" kern="1200" dirty="0">
              <a:solidFill>
                <a:schemeClr val="bg1"/>
              </a:solidFill>
            </a:rPr>
            <a:t>Ganztagsschule</a:t>
          </a:r>
        </a:p>
      </dsp:txBody>
      <dsp:txXfrm>
        <a:off x="13350" y="13884"/>
        <a:ext cx="1558363" cy="246778"/>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4DD8AF8-2E56-4547-84F9-96057233AD14}" type="datetimeFigureOut">
              <a:rPr lang="en-GB" smtClean="0"/>
              <a:t>25/11/2023</a:t>
            </a:fld>
            <a:endParaRPr lang="en-GB" dirty="0"/>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9FC58F0-E75D-4808-B697-027AE36503B0}" type="slidenum">
              <a:rPr lang="en-GB" smtClean="0"/>
              <a:t>‹Nr.›</a:t>
            </a:fld>
            <a:endParaRPr lang="en-GB" dirty="0"/>
          </a:p>
        </p:txBody>
      </p:sp>
      <p:sp>
        <p:nvSpPr>
          <p:cNvPr id="6" name="Kopfzeilenplatzhalter 5"/>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Tree>
    <p:extLst>
      <p:ext uri="{BB962C8B-B14F-4D97-AF65-F5344CB8AC3E}">
        <p14:creationId xmlns:p14="http://schemas.microsoft.com/office/powerpoint/2010/main" val="3885595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548D5E8-D97F-4DA3-9E02-1D4E7239C906}" type="datetimeFigureOut">
              <a:rPr lang="de-DE" smtClean="0"/>
              <a:t>25.11.2023</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DEEAA9B-7186-463C-842C-219271E6567B}" type="slidenum">
              <a:rPr lang="de-DE" smtClean="0"/>
              <a:t>‹Nr.›</a:t>
            </a:fld>
            <a:endParaRPr lang="de-DE" dirty="0"/>
          </a:p>
        </p:txBody>
      </p:sp>
    </p:spTree>
    <p:extLst>
      <p:ext uri="{BB962C8B-B14F-4D97-AF65-F5344CB8AC3E}">
        <p14:creationId xmlns:p14="http://schemas.microsoft.com/office/powerpoint/2010/main" val="364202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amburg.de/schuljahr-in-zahle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hamburg.de/schulstatistike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aseline="0" dirty="0"/>
              <a:t>Die passende weiterführende Schule für die eigenen Kinder zu finden ist keine leichte Aufgabe.  </a:t>
            </a:r>
          </a:p>
          <a:p>
            <a:r>
              <a:rPr lang="de-DE" sz="1200" baseline="0" dirty="0"/>
              <a:t>Möglicherweise haben Sie sich auch bei der Wahl der Grundschule schon mit Fragen und Auswahlkriterien beschäftigt. </a:t>
            </a:r>
          </a:p>
          <a:p>
            <a:r>
              <a:rPr lang="de-DE" sz="1200" baseline="0" dirty="0"/>
              <a:t>Der Informationsabend heute soll Sie in diesem Prozess unterstützen. </a:t>
            </a:r>
          </a:p>
          <a:p>
            <a:r>
              <a:rPr lang="de-DE" sz="1200" baseline="0" dirty="0"/>
              <a:t>Ebenso werden die Klassenlehrer/innen Ihres Kindes Sie in diesem Prozess beraten und unterstützen.</a:t>
            </a:r>
          </a:p>
          <a:p>
            <a:r>
              <a:rPr lang="de-DE" sz="1200" baseline="0" dirty="0"/>
              <a:t>Auch die weiterführenden Schulen halten auf den Marktplätzen und bei den Tagen der offenen Tür – sofern diese stattfinden werden- Informationen und Beratungsangebote für Sie bereit. </a:t>
            </a:r>
          </a:p>
          <a:p>
            <a:endParaRPr lang="de-DE" dirty="0"/>
          </a:p>
        </p:txBody>
      </p:sp>
      <p:sp>
        <p:nvSpPr>
          <p:cNvPr id="4" name="Foliennummernplatzhalter 3"/>
          <p:cNvSpPr>
            <a:spLocks noGrp="1"/>
          </p:cNvSpPr>
          <p:nvPr>
            <p:ph type="sldNum" sz="quarter" idx="10"/>
          </p:nvPr>
        </p:nvSpPr>
        <p:spPr/>
        <p:txBody>
          <a:bodyPr/>
          <a:lstStyle/>
          <a:p>
            <a:fld id="{ADEEAA9B-7186-463C-842C-219271E6567B}" type="slidenum">
              <a:rPr lang="de-DE" smtClean="0"/>
              <a:t>1</a:t>
            </a:fld>
            <a:endParaRPr lang="de-DE" dirty="0"/>
          </a:p>
        </p:txBody>
      </p:sp>
    </p:spTree>
    <p:extLst>
      <p:ext uri="{BB962C8B-B14F-4D97-AF65-F5344CB8AC3E}">
        <p14:creationId xmlns:p14="http://schemas.microsoft.com/office/powerpoint/2010/main" val="1788653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Grafik  ist komplex und muss nicht im Einzelnen erläutert und verstanden werden. Sie soll aber helfen, die Zusammenhänge zwischen beruflicher Bildung und dem nachträglichen Erwerb schulischer Abschlüsse darzustellen.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Der gängige Weg der schulischen Bildung bis zum Abitur ist hier bewusst ausgeklammert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Kernbotschaft für die Eltern: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Mit dem Zutrauen in die eigene Leistungsfähigkeit lassen sich Schritt für Schritt weitere Abschlüsse erzielen.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Alle höheren Schulabschlüsse sind auch über einen beruflichen Bildungsweg erreichbar.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Wenn Ihr Kind die Schule mit einem MSA oder (erweiterten) ESA abschließt, kann es eine Berufsausbildung absolvieren und über verschiedene Wege der Berufsbildung auch höhere Schulabschlüsse nachholen bis hin zur Studierfähigkeit. Hamburg ist in diesem Bereich besonders gut aufgestellt.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beruflichen Bildungswege sind hinsichtlich des Erreichens des nächsthöheren Schulabschlusses durchlässig gestaltet; bei entsprechenden Leistungen ist der Weg in die akademische Ausbildung offen.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Vorteile eines beruflichen Bildungsweges: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Heranwachsende Jugendliche erhalten über berufliche Bildungsgänge die Möglichkeit, Arbeitsprozesse der beruflichen Welt kennenzulernen, die sich im Zeitalter der Digitalisierung gerade stark verändern. Sie machen erste berufliche Erfahrungen und können sich selbst finanzieren und erfahren auf diesem Wege Selbstwirksamkeit und Unabhängigkeit.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endParaRPr lang="de-DE" baseline="0" dirty="0"/>
          </a:p>
        </p:txBody>
      </p:sp>
      <p:sp>
        <p:nvSpPr>
          <p:cNvPr id="4" name="Foliennummernplatzhalter 3"/>
          <p:cNvSpPr>
            <a:spLocks noGrp="1"/>
          </p:cNvSpPr>
          <p:nvPr>
            <p:ph type="sldNum" sz="quarter" idx="10"/>
          </p:nvPr>
        </p:nvSpPr>
        <p:spPr/>
        <p:txBody>
          <a:bodyPr/>
          <a:lstStyle/>
          <a:p>
            <a:fld id="{ADEEAA9B-7186-463C-842C-219271E6567B}" type="slidenum">
              <a:rPr lang="de-DE" smtClean="0"/>
              <a:t>10</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Bei der Wahl der Schulform sollten Sie folgende Fragen bedenken:</a:t>
            </a:r>
          </a:p>
          <a:p>
            <a:endParaRPr lang="de-DE" baseline="0" dirty="0"/>
          </a:p>
          <a:p>
            <a:r>
              <a:rPr lang="de-DE" baseline="0" dirty="0"/>
              <a:t>Über welche </a:t>
            </a:r>
            <a:r>
              <a:rPr lang="de-DE" b="1" baseline="0" dirty="0"/>
              <a:t>überfachlichen und fachlichen Kompetenzen </a:t>
            </a:r>
            <a:r>
              <a:rPr lang="de-DE" baseline="0" dirty="0"/>
              <a:t>verfügt Ihr Kind? Wie schätzen die Lehrkräfte den weiteren Entwicklungsweg ein? (Bezug zum Einschätzungsbogen)</a:t>
            </a:r>
          </a:p>
          <a:p>
            <a:r>
              <a:rPr lang="de-DE" baseline="0" dirty="0"/>
              <a:t>Wird Ihr Kind den </a:t>
            </a:r>
            <a:r>
              <a:rPr lang="de-DE" b="1" baseline="0" dirty="0"/>
              <a:t>hohen Leistungserwartungen am Gymnasium </a:t>
            </a:r>
            <a:r>
              <a:rPr lang="de-DE" baseline="0" dirty="0"/>
              <a:t>gerecht werden und sich behaupten können? </a:t>
            </a:r>
          </a:p>
          <a:p>
            <a:r>
              <a:rPr lang="de-DE" baseline="0" dirty="0"/>
              <a:t>(Auch von leistungsstarken SuS erfordert der Wechsel an ein Gy und das Lernen in einer durchweg eher leistungsstarken Lerngruppe Anpassungsfähigkeit und die Fähigkeit sich behaupten zu können.)</a:t>
            </a:r>
          </a:p>
          <a:p>
            <a:endParaRPr lang="de-DE" baseline="0" dirty="0"/>
          </a:p>
          <a:p>
            <a:r>
              <a:rPr lang="de-DE" baseline="0" dirty="0"/>
              <a:t>Was für ein </a:t>
            </a:r>
            <a:r>
              <a:rPr lang="de-DE" b="1" baseline="0" dirty="0"/>
              <a:t>Lerntyp</a:t>
            </a:r>
            <a:r>
              <a:rPr lang="de-DE" baseline="0" dirty="0"/>
              <a:t> ist Ihr Kind? Arbeitet es gern praktisch orientiert? Macht ihm handwerkliches Arbeiten besondere Freude? Ist es ein Kind das gern und viel nachdenkt, liest bzw. gern und viel mit dem Kopf arbeitet? Arbeitet es zügig und selbstständig? Wie gut kann es sich selbst organisieren?</a:t>
            </a:r>
          </a:p>
          <a:p>
            <a:r>
              <a:rPr lang="de-DE" baseline="0" dirty="0"/>
              <a:t>Welche Interessen und Hobbys hat Ihr Kind außerhalb der Schule? Wie viel Zeit benötigt Ihr Kind, um diese Interessen weiterhin zu pflegen? </a:t>
            </a:r>
          </a:p>
          <a:p>
            <a:endParaRPr lang="de-DE" baseline="0" dirty="0"/>
          </a:p>
          <a:p>
            <a:r>
              <a:rPr lang="de-DE" baseline="0" dirty="0"/>
              <a:t>Das sind nur einige der Fragen, die bei der Wahl der richtigen Schulform und der richtigen Schule für Ihr Kind von Bedeutung sein können.</a:t>
            </a:r>
          </a:p>
        </p:txBody>
      </p:sp>
      <p:sp>
        <p:nvSpPr>
          <p:cNvPr id="4" name="Foliennummernplatzhalter 3"/>
          <p:cNvSpPr>
            <a:spLocks noGrp="1"/>
          </p:cNvSpPr>
          <p:nvPr>
            <p:ph type="sldNum" sz="quarter" idx="10"/>
          </p:nvPr>
        </p:nvSpPr>
        <p:spPr/>
        <p:txBody>
          <a:bodyPr/>
          <a:lstStyle/>
          <a:p>
            <a:fld id="{ADEEAA9B-7186-463C-842C-219271E6567B}" type="slidenum">
              <a:rPr lang="de-DE" smtClean="0"/>
              <a:t>11</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aseline="0" dirty="0"/>
              <a:t>Treffen Sie die Wahl für die weiterführende Schulform bzw. Schule so, dass Ihr Kind gute Chancen auf </a:t>
            </a:r>
            <a:r>
              <a:rPr lang="de-DE" b="1" baseline="0" dirty="0"/>
              <a:t>Erfolgserlebnisse</a:t>
            </a:r>
            <a:r>
              <a:rPr lang="de-DE" baseline="0" dirty="0"/>
              <a:t> hat und seine Lernfreude und Lernmotivation erhalten bleiben. Aus der empirischen Forschung ist bekannt, dass Kinder selbst oft ein gutes Gespür dafür haben, welche Schule zu Ihnen passt, wenn sie die Möglichkeit erhalten, sich dort umzusehen und in Kontakt zu </a:t>
            </a:r>
            <a:r>
              <a:rPr lang="de-DE" baseline="0" dirty="0" err="1"/>
              <a:t>Schüler:innen</a:t>
            </a:r>
            <a:r>
              <a:rPr lang="de-DE" baseline="0" dirty="0"/>
              <a:t> und </a:t>
            </a:r>
            <a:r>
              <a:rPr lang="de-DE" baseline="0" dirty="0" err="1"/>
              <a:t>Lehrer:innen</a:t>
            </a:r>
            <a:r>
              <a:rPr lang="de-DE" baseline="0" dirty="0"/>
              <a:t> zu treten.</a:t>
            </a:r>
          </a:p>
          <a:p>
            <a:pPr marL="0" indent="0">
              <a:buFontTx/>
              <a:buNone/>
            </a:pPr>
            <a:endParaRPr lang="de-DE" baseline="0" dirty="0"/>
          </a:p>
          <a:p>
            <a:pPr marL="0" indent="0">
              <a:buFontTx/>
              <a:buNone/>
            </a:pPr>
            <a:r>
              <a:rPr lang="de-DE" baseline="0" dirty="0"/>
              <a:t>Die Klassenlehrerin oder der Klassenlehrer Ihres Kindes führt zur Wahl der Schulform mit Ihnen ein </a:t>
            </a:r>
            <a:r>
              <a:rPr lang="de-DE" b="1" baseline="0" dirty="0"/>
              <a:t>Beratungsgespräch</a:t>
            </a:r>
            <a:r>
              <a:rPr lang="de-DE" baseline="0" dirty="0"/>
              <a:t> und bespricht mit Ihnen die Einschätzung der Grundschule zur weiteren Schullaufbahn. Nehmen Sie die </a:t>
            </a:r>
            <a:r>
              <a:rPr lang="de-DE" b="1" baseline="0" dirty="0"/>
              <a:t>Einschätzung</a:t>
            </a:r>
            <a:r>
              <a:rPr lang="de-DE" baseline="0" dirty="0"/>
              <a:t> der Lehrerinnen und Lehrer Ihres Kindes zur weiteren Schullaufbahn ernst. Die Kolleginnen und Kollegen haben Ihr Kind in seiner Lernentwicklung meistens über 4 Jahre begleitet und können seine Leistungsfähigkeit und Kompetenzentwicklung in Bezug auf die Anforderungen der weiterführende Schule fundiert einschätzen. </a:t>
            </a:r>
          </a:p>
          <a:p>
            <a:pPr marL="0" indent="0">
              <a:buFontTx/>
              <a:buNone/>
            </a:pPr>
            <a:endParaRPr lang="de-DE" baseline="0" dirty="0"/>
          </a:p>
          <a:p>
            <a:pPr marL="0" indent="0">
              <a:buFontTx/>
              <a:buNone/>
            </a:pPr>
            <a:r>
              <a:rPr lang="de-DE" baseline="0" dirty="0"/>
              <a:t>Berücksichtigen Sie bei Ihrer Entscheidung, welche Auswirkungen </a:t>
            </a:r>
            <a:r>
              <a:rPr lang="de-DE" b="1" baseline="0" dirty="0"/>
              <a:t>Schulmisserfolge und ein Schulformwechsel </a:t>
            </a:r>
            <a:r>
              <a:rPr lang="de-DE" baseline="0" dirty="0"/>
              <a:t>für Ihr Kind haben könnten.</a:t>
            </a:r>
          </a:p>
          <a:p>
            <a:pPr marL="0" indent="0">
              <a:buFontTx/>
              <a:buNone/>
            </a:pPr>
            <a:r>
              <a:rPr lang="de-DE" baseline="0" dirty="0"/>
              <a:t>Zunächst scheint die Hürde für den Verbleib am Gymnasium (Notendurchschnitt Note 4-) erreichbar zu sein. Bedenken Sie jedoch, dass Kinder dafür unter Umständen erhebliche Anstrengungen auf sich nehmen müssen und die erreichte Leistung häufig im Vergleich mit den Mitschülern trotzdem nicht für sich als Erfolg verbuchen.</a:t>
            </a:r>
          </a:p>
          <a:p>
            <a:pPr marL="0" indent="0">
              <a:buFontTx/>
              <a:buNone/>
            </a:pPr>
            <a:endParaRPr lang="de-DE" baseline="0" dirty="0"/>
          </a:p>
          <a:p>
            <a:pPr marL="0" indent="0">
              <a:buFontTx/>
              <a:buNone/>
            </a:pPr>
            <a:r>
              <a:rPr lang="de-DE" baseline="0" dirty="0"/>
              <a:t>Aus unserer Sicht ist es wichtig, dass Sie sich Schulen von innen anschauen und mit Menschen, die dort arbeiten oder selbst noch zur Schule gehen, in Kontakt kommen.</a:t>
            </a:r>
          </a:p>
          <a:p>
            <a:pPr marL="0" indent="0">
              <a:buFontTx/>
              <a:buNone/>
            </a:pPr>
            <a:endParaRPr lang="de-DE" baseline="0" dirty="0"/>
          </a:p>
          <a:p>
            <a:endParaRPr lang="de-DE" baseline="0" dirty="0"/>
          </a:p>
          <a:p>
            <a:r>
              <a:rPr lang="de-DE" baseline="0" dirty="0"/>
              <a:t>Eventuell:</a:t>
            </a:r>
          </a:p>
          <a:p>
            <a:r>
              <a:rPr lang="de-DE" baseline="0" dirty="0"/>
              <a:t>Hinweis auf Broschüre „Den richtigen Weg wählen“</a:t>
            </a:r>
          </a:p>
          <a:p>
            <a:endParaRPr lang="de-DE" baseline="0" dirty="0"/>
          </a:p>
        </p:txBody>
      </p:sp>
      <p:sp>
        <p:nvSpPr>
          <p:cNvPr id="4" name="Foliennummernplatzhalter 3"/>
          <p:cNvSpPr>
            <a:spLocks noGrp="1"/>
          </p:cNvSpPr>
          <p:nvPr>
            <p:ph type="sldNum" sz="quarter" idx="10"/>
          </p:nvPr>
        </p:nvSpPr>
        <p:spPr/>
        <p:txBody>
          <a:bodyPr/>
          <a:lstStyle/>
          <a:p>
            <a:fld id="{ADEEAA9B-7186-463C-842C-219271E6567B}" type="slidenum">
              <a:rPr lang="de-DE" smtClean="0"/>
              <a:t>12</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Informieren Sie sich über die </a:t>
            </a:r>
            <a:r>
              <a:rPr lang="de-DE" b="1" dirty="0"/>
              <a:t>individuellen Angebote und Ausprägung der Schule  </a:t>
            </a:r>
            <a:r>
              <a:rPr lang="de-DE" dirty="0"/>
              <a:t>– auch Schulen einer Schulform können sich sehr unterscheiden.</a:t>
            </a:r>
          </a:p>
          <a:p>
            <a:pPr marL="0" indent="0">
              <a:buFontTx/>
              <a:buNone/>
            </a:pPr>
            <a:endParaRPr lang="de-DE" dirty="0"/>
          </a:p>
          <a:p>
            <a:pPr marL="0" indent="0">
              <a:buFontTx/>
              <a:buNone/>
            </a:pPr>
            <a:r>
              <a:rPr lang="de-DE" dirty="0"/>
              <a:t>Fragen Sie nach den </a:t>
            </a:r>
            <a:r>
              <a:rPr lang="de-DE" b="1" dirty="0"/>
              <a:t>Details</a:t>
            </a:r>
            <a:r>
              <a:rPr lang="de-DE" dirty="0"/>
              <a:t>, nach den </a:t>
            </a:r>
            <a:r>
              <a:rPr lang="de-DE" b="1" dirty="0"/>
              <a:t>Konzepten</a:t>
            </a:r>
            <a:r>
              <a:rPr lang="de-DE" dirty="0"/>
              <a:t> – die Schulen antworten gerne.</a:t>
            </a:r>
          </a:p>
          <a:p>
            <a:pPr marL="0" indent="0">
              <a:buFontTx/>
              <a:buNone/>
            </a:pPr>
            <a:endParaRPr lang="de-DE" dirty="0"/>
          </a:p>
          <a:p>
            <a:pPr marL="0" indent="0">
              <a:buFontTx/>
              <a:buNone/>
            </a:pPr>
            <a:r>
              <a:rPr lang="de-DE" dirty="0"/>
              <a:t>Unterhalten</a:t>
            </a:r>
            <a:r>
              <a:rPr lang="de-DE" baseline="0" dirty="0"/>
              <a:t> Sie sich</a:t>
            </a:r>
            <a:r>
              <a:rPr lang="de-DE" dirty="0"/>
              <a:t> mit Schülerinnen und Schülern</a:t>
            </a:r>
            <a:r>
              <a:rPr lang="de-DE" baseline="0" dirty="0"/>
              <a:t> </a:t>
            </a:r>
            <a:r>
              <a:rPr lang="de-DE" dirty="0"/>
              <a:t>der Schule</a:t>
            </a:r>
            <a:r>
              <a:rPr lang="de-DE" baseline="0" dirty="0"/>
              <a:t> oder </a:t>
            </a:r>
            <a:r>
              <a:rPr lang="de-DE" dirty="0"/>
              <a:t>Lehrkräften und anderen Menschen, die an der Schule tätig</a:t>
            </a:r>
            <a:r>
              <a:rPr lang="de-DE" baseline="0" dirty="0"/>
              <a:t> sind</a:t>
            </a:r>
            <a:r>
              <a:rPr lang="de-DE" dirty="0"/>
              <a:t>. </a:t>
            </a:r>
          </a:p>
          <a:p>
            <a:pPr marL="0" indent="0">
              <a:buFontTx/>
              <a:buNone/>
            </a:pPr>
            <a:endParaRPr lang="de-DE" baseline="0" dirty="0"/>
          </a:p>
          <a:p>
            <a:pPr marL="0" indent="0">
              <a:buFontTx/>
              <a:buNone/>
            </a:pPr>
            <a:r>
              <a:rPr lang="de-DE" baseline="0" dirty="0"/>
              <a:t>Einzelne Fragen haben wir Ihnen auf der nächsten Folie zusammengestellt.</a:t>
            </a:r>
          </a:p>
        </p:txBody>
      </p:sp>
      <p:sp>
        <p:nvSpPr>
          <p:cNvPr id="4" name="Foliennummernplatzhalter 3"/>
          <p:cNvSpPr>
            <a:spLocks noGrp="1"/>
          </p:cNvSpPr>
          <p:nvPr>
            <p:ph type="sldNum" sz="quarter" idx="10"/>
          </p:nvPr>
        </p:nvSpPr>
        <p:spPr/>
        <p:txBody>
          <a:bodyPr/>
          <a:lstStyle/>
          <a:p>
            <a:fld id="{ADEEAA9B-7186-463C-842C-219271E6567B}" type="slidenum">
              <a:rPr lang="de-DE" smtClean="0"/>
              <a:t>13</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Hinweis für die Schulleitung:</a:t>
            </a:r>
          </a:p>
          <a:p>
            <a:r>
              <a:rPr lang="de-DE" sz="1200" kern="1200" dirty="0">
                <a:solidFill>
                  <a:schemeClr val="tx1"/>
                </a:solidFill>
                <a:effectLst/>
                <a:latin typeface="+mn-lt"/>
                <a:ea typeface="+mn-ea"/>
                <a:cs typeface="+mn-cs"/>
              </a:rPr>
              <a:t>Dies ist eine Sammlung von Fragen, die Eltern am</a:t>
            </a:r>
            <a:r>
              <a:rPr lang="de-DE" sz="1200" kern="1200" baseline="0" dirty="0">
                <a:solidFill>
                  <a:schemeClr val="tx1"/>
                </a:solidFill>
                <a:effectLst/>
                <a:latin typeface="+mn-lt"/>
                <a:ea typeface="+mn-ea"/>
                <a:cs typeface="+mn-cs"/>
              </a:rPr>
              <a:t> Tag der offenen Tür in der Schule stellen könnten. Wir wollten allerdings vermeiden, dass die Eltern bei den weiterführenden Schulen mit einem langen Fragenkatalog erscheinen, den sie systematisch abarbeiten. Deshalb werden auf der Folie exemplarisch nur einzelne Fragen eingeblendet. Die Anregung für die Eltern geht eher dahin, Fragen zu stellen, aber auch ein „Gespür“ für die Atmosphäre vor Ort zu entwickeln, um entscheiden zu können </a:t>
            </a:r>
            <a:r>
              <a:rPr lang="mr-IN" sz="1200" kern="1200" baseline="0" dirty="0">
                <a:solidFill>
                  <a:schemeClr val="tx1"/>
                </a:solidFill>
                <a:effectLst/>
                <a:latin typeface="+mn-lt"/>
                <a:ea typeface="+mn-ea"/>
                <a:cs typeface="+mn-cs"/>
              </a:rPr>
              <a:t>–</a:t>
            </a:r>
            <a:r>
              <a:rPr lang="de-DE" sz="1200" kern="1200" baseline="0" dirty="0">
                <a:solidFill>
                  <a:schemeClr val="tx1"/>
                </a:solidFill>
                <a:effectLst/>
                <a:latin typeface="+mn-lt"/>
                <a:ea typeface="+mn-ea"/>
                <a:cs typeface="+mn-cs"/>
              </a:rPr>
              <a:t> </a:t>
            </a:r>
            <a:r>
              <a:rPr lang="de-DE" sz="1200" b="1" kern="1200" baseline="0" dirty="0">
                <a:solidFill>
                  <a:schemeClr val="tx1"/>
                </a:solidFill>
                <a:effectLst/>
                <a:latin typeface="+mn-lt"/>
                <a:ea typeface="+mn-ea"/>
                <a:cs typeface="+mn-cs"/>
              </a:rPr>
              <a:t>Passt diese Schule zu meinem/unserem Kind?</a:t>
            </a:r>
          </a:p>
          <a:p>
            <a:endParaRPr lang="de-DE" sz="1200" kern="1200" baseline="0" dirty="0">
              <a:solidFill>
                <a:schemeClr val="tx1"/>
              </a:solidFill>
              <a:effectLst/>
              <a:latin typeface="+mn-lt"/>
              <a:ea typeface="+mn-ea"/>
              <a:cs typeface="+mn-cs"/>
            </a:endParaRPr>
          </a:p>
          <a:p>
            <a:r>
              <a:rPr lang="de-DE" sz="1200" kern="1200" baseline="0" dirty="0">
                <a:solidFill>
                  <a:schemeClr val="tx1"/>
                </a:solidFill>
                <a:effectLst/>
                <a:latin typeface="+mn-lt"/>
                <a:ea typeface="+mn-ea"/>
                <a:cs typeface="+mn-cs"/>
              </a:rPr>
              <a:t>[Die Fragen erscheinen automatisch. Durch ein weiteres Klicken erscheint die nächste Folie.]</a:t>
            </a:r>
          </a:p>
          <a:p>
            <a:endParaRPr lang="de-DE" sz="1200" kern="1200" baseline="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____________________________________________________</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Wie lang sind die einzelnen Unterrichtsstunden?</a:t>
            </a:r>
          </a:p>
          <a:p>
            <a:r>
              <a:rPr lang="de-DE" sz="1200" b="0" kern="1200" dirty="0">
                <a:solidFill>
                  <a:schemeClr val="tx1"/>
                </a:solidFill>
                <a:effectLst/>
                <a:latin typeface="+mn-lt"/>
                <a:ea typeface="+mn-ea"/>
                <a:cs typeface="+mn-cs"/>
              </a:rPr>
              <a:t>Wie viele Stunden Unterricht</a:t>
            </a:r>
            <a:r>
              <a:rPr lang="de-DE" sz="1200" b="0" kern="1200" baseline="0" dirty="0">
                <a:solidFill>
                  <a:schemeClr val="tx1"/>
                </a:solidFill>
                <a:effectLst/>
                <a:latin typeface="+mn-lt"/>
                <a:ea typeface="+mn-ea"/>
                <a:cs typeface="+mn-cs"/>
              </a:rPr>
              <a:t> gibt es in der </a:t>
            </a:r>
            <a:r>
              <a:rPr lang="de-DE" sz="1200" b="0" kern="1200" dirty="0">
                <a:solidFill>
                  <a:schemeClr val="tx1"/>
                </a:solidFill>
                <a:effectLst/>
                <a:latin typeface="+mn-lt"/>
                <a:ea typeface="+mn-ea"/>
                <a:cs typeface="+mn-cs"/>
              </a:rPr>
              <a:t>Woche?</a:t>
            </a:r>
          </a:p>
          <a:p>
            <a:r>
              <a:rPr lang="de-DE" sz="1200" kern="1200" dirty="0">
                <a:solidFill>
                  <a:schemeClr val="tx1"/>
                </a:solidFill>
                <a:effectLst/>
                <a:latin typeface="+mn-lt"/>
                <a:ea typeface="+mn-ea"/>
                <a:cs typeface="+mn-cs"/>
              </a:rPr>
              <a:t>Ab wann und wie häufig wird am Nachmittag Unterricht erteilt?</a:t>
            </a:r>
          </a:p>
          <a:p>
            <a:r>
              <a:rPr lang="de-DE" sz="1200" kern="1200" dirty="0">
                <a:solidFill>
                  <a:schemeClr val="tx1"/>
                </a:solidFill>
                <a:effectLst/>
                <a:latin typeface="+mn-lt"/>
                <a:ea typeface="+mn-ea"/>
                <a:cs typeface="+mn-cs"/>
              </a:rPr>
              <a:t>Welche Fächer gibt es in Jahrgang 5 und 6?</a:t>
            </a:r>
          </a:p>
          <a:p>
            <a:r>
              <a:rPr lang="de-DE" sz="1200" kern="1200" dirty="0">
                <a:solidFill>
                  <a:schemeClr val="tx1"/>
                </a:solidFill>
                <a:effectLst/>
                <a:latin typeface="+mn-lt"/>
                <a:ea typeface="+mn-ea"/>
                <a:cs typeface="+mn-cs"/>
              </a:rPr>
              <a:t>Gibt es einen überfachlichen Schwerpunkt, z.B. Umweltschutz,</a:t>
            </a:r>
            <a:r>
              <a:rPr lang="de-DE" sz="1200" kern="1200" baseline="0" dirty="0">
                <a:solidFill>
                  <a:schemeClr val="tx1"/>
                </a:solidFill>
                <a:effectLst/>
                <a:latin typeface="+mn-lt"/>
                <a:ea typeface="+mn-ea"/>
                <a:cs typeface="+mn-cs"/>
              </a:rPr>
              <a:t> Kulturschule </a:t>
            </a:r>
            <a:r>
              <a:rPr lang="de-DE" sz="1200" kern="1200" dirty="0">
                <a:solidFill>
                  <a:schemeClr val="tx1"/>
                </a:solidFill>
                <a:effectLst/>
                <a:latin typeface="+mn-lt"/>
                <a:ea typeface="+mn-ea"/>
                <a:cs typeface="+mn-cs"/>
              </a:rPr>
              <a:t>oder etwas anderes?</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 </a:t>
            </a:r>
          </a:p>
          <a:p>
            <a:r>
              <a:rPr lang="de-DE" sz="1200" b="0" kern="1200" dirty="0">
                <a:solidFill>
                  <a:schemeClr val="tx1"/>
                </a:solidFill>
                <a:effectLst/>
                <a:latin typeface="+mn-lt"/>
                <a:ea typeface="+mn-ea"/>
                <a:cs typeface="+mn-cs"/>
              </a:rPr>
              <a:t>Welche Kurse gibt es im Ganztag?</a:t>
            </a:r>
          </a:p>
          <a:p>
            <a:r>
              <a:rPr lang="de-DE" sz="1200" kern="1200" dirty="0">
                <a:solidFill>
                  <a:schemeClr val="tx1"/>
                </a:solidFill>
                <a:effectLst/>
                <a:latin typeface="+mn-lt"/>
                <a:ea typeface="+mn-ea"/>
                <a:cs typeface="+mn-cs"/>
              </a:rPr>
              <a:t>Gibt es eine Schulaufgabenhilfe?</a:t>
            </a:r>
          </a:p>
          <a:p>
            <a:r>
              <a:rPr lang="de-DE" sz="1200" kern="1200" dirty="0">
                <a:solidFill>
                  <a:schemeClr val="tx1"/>
                </a:solidFill>
                <a:effectLst/>
                <a:latin typeface="+mn-lt"/>
                <a:ea typeface="+mn-ea"/>
                <a:cs typeface="+mn-cs"/>
              </a:rPr>
              <a:t>Wie lang ist die Mittagspause?</a:t>
            </a:r>
          </a:p>
          <a:p>
            <a:r>
              <a:rPr lang="de-DE" sz="1200" kern="1200" dirty="0">
                <a:solidFill>
                  <a:schemeClr val="tx1"/>
                </a:solidFill>
                <a:effectLst/>
                <a:latin typeface="+mn-lt"/>
                <a:ea typeface="+mn-ea"/>
                <a:cs typeface="+mn-cs"/>
              </a:rPr>
              <a:t> </a:t>
            </a:r>
          </a:p>
          <a:p>
            <a:r>
              <a:rPr lang="de-DE" sz="1200" b="0" kern="1200" dirty="0">
                <a:solidFill>
                  <a:schemeClr val="tx1"/>
                </a:solidFill>
                <a:effectLst/>
                <a:latin typeface="+mn-lt"/>
                <a:ea typeface="+mn-ea"/>
                <a:cs typeface="+mn-cs"/>
              </a:rPr>
              <a:t>Welche Angebote für Schülerinnen und Schüler mit Lernschwierigkeiten gibt es?</a:t>
            </a:r>
          </a:p>
          <a:p>
            <a:r>
              <a:rPr lang="de-DE" sz="1200" kern="1200" dirty="0">
                <a:solidFill>
                  <a:schemeClr val="tx1"/>
                </a:solidFill>
                <a:effectLst/>
                <a:latin typeface="+mn-lt"/>
                <a:ea typeface="+mn-ea"/>
                <a:cs typeface="+mn-cs"/>
              </a:rPr>
              <a:t>Ab wann kann oder muss ein Schüler oder eine Schülerin Förderung in Anspruch nehmen?</a:t>
            </a:r>
          </a:p>
          <a:p>
            <a:r>
              <a:rPr lang="de-DE" sz="1200" b="0" kern="1200" dirty="0">
                <a:solidFill>
                  <a:schemeClr val="tx1"/>
                </a:solidFill>
                <a:effectLst/>
                <a:latin typeface="+mn-lt"/>
                <a:ea typeface="+mn-ea"/>
                <a:cs typeface="+mn-cs"/>
              </a:rPr>
              <a:t>Welche Angebote für besonders leistungsfähige oder begabte Schülerinnen</a:t>
            </a:r>
            <a:r>
              <a:rPr lang="de-DE" sz="1200" b="0" kern="1200" baseline="0" dirty="0">
                <a:solidFill>
                  <a:schemeClr val="tx1"/>
                </a:solidFill>
                <a:effectLst/>
                <a:latin typeface="+mn-lt"/>
                <a:ea typeface="+mn-ea"/>
                <a:cs typeface="+mn-cs"/>
              </a:rPr>
              <a:t> und Schüler </a:t>
            </a:r>
            <a:r>
              <a:rPr lang="de-DE" sz="1200" b="0" kern="1200" dirty="0">
                <a:solidFill>
                  <a:schemeClr val="tx1"/>
                </a:solidFill>
                <a:effectLst/>
                <a:latin typeface="+mn-lt"/>
                <a:ea typeface="+mn-ea"/>
                <a:cs typeface="+mn-cs"/>
              </a:rPr>
              <a:t>gibt es?</a:t>
            </a:r>
          </a:p>
          <a:p>
            <a:r>
              <a:rPr lang="de-DE" sz="1200" kern="1200" dirty="0">
                <a:solidFill>
                  <a:schemeClr val="tx1"/>
                </a:solidFill>
                <a:effectLst/>
                <a:latin typeface="+mn-lt"/>
                <a:ea typeface="+mn-ea"/>
                <a:cs typeface="+mn-cs"/>
              </a:rPr>
              <a:t>Welche Erwartungen hat die Schule an die Selbstständigkeit der Schüler?</a:t>
            </a:r>
          </a:p>
          <a:p>
            <a:r>
              <a:rPr lang="de-DE" sz="1200" kern="1200" dirty="0">
                <a:solidFill>
                  <a:schemeClr val="tx1"/>
                </a:solidFill>
                <a:effectLst/>
                <a:latin typeface="+mn-lt"/>
                <a:ea typeface="+mn-ea"/>
                <a:cs typeface="+mn-cs"/>
              </a:rPr>
              <a:t>Was tut die Schule, um die Selbstständigkeit zu fördern?</a:t>
            </a:r>
          </a:p>
          <a:p>
            <a:r>
              <a:rPr lang="de-DE" sz="1200" kern="1200" dirty="0">
                <a:solidFill>
                  <a:schemeClr val="tx1"/>
                </a:solidFill>
                <a:effectLst/>
                <a:latin typeface="+mn-lt"/>
                <a:ea typeface="+mn-ea"/>
                <a:cs typeface="+mn-cs"/>
              </a:rPr>
              <a:t>Welche Erwartungen hat die Schule an die neuen Schülerinnen und Schüler?</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Welche Kontakte hat die Schule zu anderen Einrichtungen (Betriebe, Firmen, Hochschulen, Sportvereinen, Landschulheime usw.)?</a:t>
            </a:r>
          </a:p>
          <a:p>
            <a:r>
              <a:rPr lang="de-DE" sz="1200" kern="1200" dirty="0">
                <a:solidFill>
                  <a:schemeClr val="tx1"/>
                </a:solidFill>
                <a:effectLst/>
                <a:latin typeface="+mn-lt"/>
                <a:ea typeface="+mn-ea"/>
                <a:cs typeface="+mn-cs"/>
              </a:rPr>
              <a:t>Gibt es eine regelmäßige Beteiligung an Wettbewerben oder anderen Programmen?</a:t>
            </a:r>
          </a:p>
          <a:p>
            <a:r>
              <a:rPr lang="de-DE" sz="1200" kern="1200" dirty="0">
                <a:solidFill>
                  <a:schemeClr val="tx1"/>
                </a:solidFill>
                <a:effectLst/>
                <a:latin typeface="+mn-lt"/>
                <a:ea typeface="+mn-ea"/>
                <a:cs typeface="+mn-cs"/>
              </a:rPr>
              <a:t>Gibt es Aktivitäten, die das soziale Engagement der Schüler stärken?</a:t>
            </a:r>
          </a:p>
          <a:p>
            <a:r>
              <a:rPr lang="de-DE" sz="1200" kern="1200" dirty="0">
                <a:solidFill>
                  <a:schemeClr val="tx1"/>
                </a:solidFill>
                <a:effectLst/>
                <a:latin typeface="+mn-lt"/>
                <a:ea typeface="+mn-ea"/>
                <a:cs typeface="+mn-cs"/>
              </a:rPr>
              <a:t>Welche Möglichkeiten der Mitwirkung und Partizipation</a:t>
            </a:r>
            <a:r>
              <a:rPr lang="de-DE" sz="1200" kern="1200" baseline="0" dirty="0">
                <a:solidFill>
                  <a:schemeClr val="tx1"/>
                </a:solidFill>
                <a:effectLst/>
                <a:latin typeface="+mn-lt"/>
                <a:ea typeface="+mn-ea"/>
                <a:cs typeface="+mn-cs"/>
              </a:rPr>
              <a:t> haben die </a:t>
            </a:r>
            <a:r>
              <a:rPr lang="de-DE" sz="1200" kern="1200" baseline="0" dirty="0" err="1">
                <a:solidFill>
                  <a:schemeClr val="tx1"/>
                </a:solidFill>
                <a:effectLst/>
                <a:latin typeface="+mn-lt"/>
                <a:ea typeface="+mn-ea"/>
                <a:cs typeface="+mn-cs"/>
              </a:rPr>
              <a:t>Schüler:innen</a:t>
            </a:r>
            <a:r>
              <a:rPr lang="de-DE" sz="1200" kern="1200" baseline="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p>
          <a:p>
            <a:r>
              <a:rPr lang="de-DE" sz="1200" b="0" kern="1200" dirty="0">
                <a:solidFill>
                  <a:schemeClr val="tx1"/>
                </a:solidFill>
                <a:effectLst/>
                <a:latin typeface="+mn-lt"/>
                <a:ea typeface="+mn-ea"/>
                <a:cs typeface="+mn-cs"/>
              </a:rPr>
              <a:t>Worauf legt die Schule besonderen Wert im Kontakt mit ihren Schülerinnen</a:t>
            </a:r>
            <a:r>
              <a:rPr lang="de-DE" sz="1200" b="0" kern="1200" baseline="0" dirty="0">
                <a:solidFill>
                  <a:schemeClr val="tx1"/>
                </a:solidFill>
                <a:effectLst/>
                <a:latin typeface="+mn-lt"/>
                <a:ea typeface="+mn-ea"/>
                <a:cs typeface="+mn-cs"/>
              </a:rPr>
              <a:t> und Schülern</a:t>
            </a:r>
            <a:r>
              <a:rPr lang="de-DE" sz="1200" b="0" kern="1200" dirty="0">
                <a:solidFill>
                  <a:schemeClr val="tx1"/>
                </a:solidFill>
                <a:effectLst/>
                <a:latin typeface="+mn-lt"/>
                <a:ea typeface="+mn-ea"/>
                <a:cs typeface="+mn-cs"/>
              </a:rPr>
              <a:t> und deren Eltern?</a:t>
            </a:r>
          </a:p>
          <a:p>
            <a:r>
              <a:rPr lang="de-DE" sz="1200" kern="1200" dirty="0">
                <a:solidFill>
                  <a:schemeClr val="tx1"/>
                </a:solidFill>
                <a:effectLst/>
                <a:latin typeface="+mn-lt"/>
                <a:ea typeface="+mn-ea"/>
                <a:cs typeface="+mn-cs"/>
              </a:rPr>
              <a:t>Wie häufig werden Lernentwicklungsgespräche geführt?</a:t>
            </a:r>
          </a:p>
          <a:p>
            <a:r>
              <a:rPr lang="de-DE" sz="1200" kern="1200" dirty="0">
                <a:solidFill>
                  <a:schemeClr val="tx1"/>
                </a:solidFill>
                <a:effectLst/>
                <a:latin typeface="+mn-lt"/>
                <a:ea typeface="+mn-ea"/>
                <a:cs typeface="+mn-cs"/>
              </a:rPr>
              <a:t>Gibt es darüber hinaus weitere Gespräche, um Schülerinnen</a:t>
            </a:r>
            <a:r>
              <a:rPr lang="de-DE" sz="1200" kern="1200" baseline="0" dirty="0">
                <a:solidFill>
                  <a:schemeClr val="tx1"/>
                </a:solidFill>
                <a:effectLst/>
                <a:latin typeface="+mn-lt"/>
                <a:ea typeface="+mn-ea"/>
                <a:cs typeface="+mn-cs"/>
              </a:rPr>
              <a:t> und Schülern</a:t>
            </a:r>
            <a:r>
              <a:rPr lang="de-DE" sz="1200" kern="1200" dirty="0">
                <a:solidFill>
                  <a:schemeClr val="tx1"/>
                </a:solidFill>
                <a:effectLst/>
                <a:latin typeface="+mn-lt"/>
                <a:ea typeface="+mn-ea"/>
                <a:cs typeface="+mn-cs"/>
              </a:rPr>
              <a:t> Feedback zu geben?</a:t>
            </a:r>
          </a:p>
          <a:p>
            <a:r>
              <a:rPr lang="de-DE" sz="1200" kern="1200" dirty="0">
                <a:solidFill>
                  <a:schemeClr val="tx1"/>
                </a:solidFill>
                <a:effectLst/>
                <a:latin typeface="+mn-lt"/>
                <a:ea typeface="+mn-ea"/>
                <a:cs typeface="+mn-cs"/>
              </a:rPr>
              <a:t>Welche konkreten Möglichkeiten haben Eltern, um sich in der Schule zu engagieren?</a:t>
            </a:r>
          </a:p>
          <a:p>
            <a:r>
              <a:rPr lang="de-DE" sz="1200" b="0" kern="1200" dirty="0">
                <a:solidFill>
                  <a:schemeClr val="tx1"/>
                </a:solidFill>
                <a:effectLst/>
                <a:latin typeface="+mn-lt"/>
                <a:ea typeface="+mn-ea"/>
                <a:cs typeface="+mn-cs"/>
              </a:rPr>
              <a:t>Gibt es Programme, die das Miteinander der Schüler stärken, z.B. Patenschaften, Streitschlichter oder Ähnliches?</a:t>
            </a:r>
          </a:p>
          <a:p>
            <a:r>
              <a:rPr lang="de-DE" sz="1200" kern="1200" dirty="0">
                <a:solidFill>
                  <a:schemeClr val="tx1"/>
                </a:solidFill>
                <a:effectLst/>
                <a:latin typeface="+mn-lt"/>
                <a:ea typeface="+mn-ea"/>
                <a:cs typeface="+mn-cs"/>
              </a:rPr>
              <a:t>Welche Regelungen hat die Schule für den Umgang mit Handys?</a:t>
            </a:r>
          </a:p>
          <a:p>
            <a:r>
              <a:rPr lang="de-DE" sz="1200" b="0" kern="1200" dirty="0">
                <a:solidFill>
                  <a:schemeClr val="tx1"/>
                </a:solidFill>
                <a:effectLst/>
                <a:latin typeface="+mn-lt"/>
                <a:ea typeface="+mn-ea"/>
                <a:cs typeface="+mn-cs"/>
              </a:rPr>
              <a:t>Was macht die Schule, um den Fünftklässlern das Ankommen in der Schule zu erleichtern und die Gemeinschaft in der neuen Klasse zu fördern?</a:t>
            </a:r>
          </a:p>
          <a:p>
            <a:r>
              <a:rPr lang="de-DE" sz="1200" kern="1200" dirty="0">
                <a:solidFill>
                  <a:schemeClr val="tx1"/>
                </a:solidFill>
                <a:effectLst/>
                <a:latin typeface="+mn-lt"/>
                <a:ea typeface="+mn-ea"/>
                <a:cs typeface="+mn-cs"/>
              </a:rPr>
              <a:t> </a:t>
            </a:r>
          </a:p>
          <a:p>
            <a:r>
              <a:rPr lang="de-DE" sz="1200" b="0" kern="1200" dirty="0">
                <a:solidFill>
                  <a:schemeClr val="tx1"/>
                </a:solidFill>
                <a:effectLst/>
                <a:latin typeface="+mn-lt"/>
                <a:ea typeface="+mn-ea"/>
                <a:cs typeface="+mn-cs"/>
              </a:rPr>
              <a:t>Gibt es regelmäßig wiederkehrende Höhepunkte im Schuljahr, z.B. Projektwochen oder andere gemeinsame Aktionen?</a:t>
            </a:r>
          </a:p>
          <a:p>
            <a:r>
              <a:rPr lang="de-DE" sz="1200" kern="1200" dirty="0">
                <a:solidFill>
                  <a:schemeClr val="tx1"/>
                </a:solidFill>
                <a:effectLst/>
                <a:latin typeface="+mn-lt"/>
                <a:ea typeface="+mn-ea"/>
                <a:cs typeface="+mn-cs"/>
              </a:rPr>
              <a:t>Gibt es fest verankerte Klassenreisen oder Schüleraustauschprogramme?</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 </a:t>
            </a:r>
            <a:endParaRPr lang="de-DE"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Was macht diese Schule so besonders? </a:t>
            </a:r>
          </a:p>
          <a:p>
            <a:r>
              <a:rPr lang="de-DE" sz="1200" b="0" kern="1200" dirty="0">
                <a:solidFill>
                  <a:schemeClr val="tx1"/>
                </a:solidFill>
                <a:effectLst/>
                <a:latin typeface="+mn-lt"/>
                <a:ea typeface="+mn-ea"/>
                <a:cs typeface="+mn-cs"/>
              </a:rPr>
              <a:t>Warum ist es schön hier zu lernen oder zu arbeiten?</a:t>
            </a:r>
          </a:p>
          <a:p>
            <a:endParaRPr lang="de-DE" baseline="0" dirty="0">
              <a:solidFill>
                <a:schemeClr val="accent1"/>
              </a:solidFill>
            </a:endParaRPr>
          </a:p>
          <a:p>
            <a:endParaRPr lang="de-DE" baseline="0" dirty="0"/>
          </a:p>
        </p:txBody>
      </p:sp>
      <p:sp>
        <p:nvSpPr>
          <p:cNvPr id="4" name="Foliennummernplatzhalter 3"/>
          <p:cNvSpPr>
            <a:spLocks noGrp="1"/>
          </p:cNvSpPr>
          <p:nvPr>
            <p:ph type="sldNum" sz="quarter" idx="10"/>
          </p:nvPr>
        </p:nvSpPr>
        <p:spPr/>
        <p:txBody>
          <a:bodyPr/>
          <a:lstStyle/>
          <a:p>
            <a:fld id="{ADEEAA9B-7186-463C-842C-219271E6567B}" type="slidenum">
              <a:rPr lang="de-DE" smtClean="0"/>
              <a:t>14</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baseline="0" dirty="0"/>
              <a:t>Hinweis für die Schulleitung:</a:t>
            </a:r>
          </a:p>
          <a:p>
            <a:endParaRPr lang="de-DE" baseline="0" dirty="0"/>
          </a:p>
          <a:p>
            <a:r>
              <a:rPr lang="de-DE" baseline="0" dirty="0"/>
              <a:t>Ziel dieses Informationsabends ist die Information der Eltern über die Schulformen.</a:t>
            </a:r>
          </a:p>
          <a:p>
            <a:r>
              <a:rPr lang="de-DE" baseline="0" dirty="0"/>
              <a:t>Nicht alle Fragen nach speziellen Ausprägungen in der Stadtteilschule oder im Gymnasium werden Sie möglicherweise beantworten können. </a:t>
            </a:r>
          </a:p>
          <a:p>
            <a:r>
              <a:rPr lang="de-DE" baseline="0" dirty="0"/>
              <a:t>Verweisen Sie diesbezüglich auf die  Marktplätze und Tage der offenen Tür (sofern diese stattfinden können), bei denen die Kolleginnen und Kollegen der weiterführenden Schulen weitergehende Fragen beantworten.</a:t>
            </a:r>
          </a:p>
        </p:txBody>
      </p:sp>
      <p:sp>
        <p:nvSpPr>
          <p:cNvPr id="4" name="Foliennummernplatzhalter 3"/>
          <p:cNvSpPr>
            <a:spLocks noGrp="1"/>
          </p:cNvSpPr>
          <p:nvPr>
            <p:ph type="sldNum" sz="quarter" idx="10"/>
          </p:nvPr>
        </p:nvSpPr>
        <p:spPr/>
        <p:txBody>
          <a:bodyPr/>
          <a:lstStyle/>
          <a:p>
            <a:fld id="{ADEEAA9B-7186-463C-842C-219271E6567B}" type="slidenum">
              <a:rPr lang="de-DE" smtClean="0"/>
              <a:t>15</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a:t>Hinweis für die Schulleitung:</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Diese Folie</a:t>
            </a:r>
            <a:r>
              <a:rPr lang="de-DE" baseline="0" dirty="0"/>
              <a:t> könnten</a:t>
            </a:r>
            <a:r>
              <a:rPr lang="de-DE" dirty="0"/>
              <a:t> Sie noch mit den </a:t>
            </a:r>
            <a:r>
              <a:rPr lang="de-DE" baseline="0" dirty="0"/>
              <a:t>Terminen für die Tage der offenen Tür in den umliegenden weiterführenden Schulen vervollständigen, sofern diese stattfinden können.</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Mit dem Halbjahreszeugnis wird Ihrem Kind die Einschätzung</a:t>
            </a:r>
            <a:r>
              <a:rPr lang="de-DE" baseline="0" dirty="0"/>
              <a:t> zur weiteren Schullaufbahn </a:t>
            </a:r>
            <a:r>
              <a:rPr lang="de-DE" dirty="0"/>
              <a:t> und ein Formular für die Anmeldung an der weiterführenden Schule ausgehändigt – zusammen mit weiteren Information zur Anmeldung wie Anmeldefristen und sonstigen Formalitäten. Zur Anmeldung an den weiterführenden Schulen müssen Sie das Anmeldeformular, das Halbjahreszeugnis und die Einschätzung zur weiteren Schullaufbahn mitbringen</a:t>
            </a:r>
            <a:r>
              <a:rPr lang="de-DE" baseline="0" dirty="0"/>
              <a:t> (Einschätzung ist keine Pflicht, wird aber von uns empfohlen).</a:t>
            </a:r>
          </a:p>
          <a:p>
            <a:r>
              <a:rPr lang="de-DE" baseline="0" dirty="0"/>
              <a:t>Vereinbaren Sie möglichst noch vor dem Anmeldezeitraum einen Termin für ein Anmeldegespräch mit der weiterführenden Schule. Ihr Kind nimmt an dem Anmeldegespräch in der weiterführenden Schule teil.</a:t>
            </a:r>
          </a:p>
          <a:p>
            <a:r>
              <a:rPr lang="de-DE" baseline="0" dirty="0"/>
              <a:t>Das Anmeldegespräch führen Sie an der Erstwunschschule.</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a:p>
            <a:r>
              <a:rPr lang="de-DE" dirty="0"/>
              <a:t>Die Kriterien für die Vergabe der Schulplätze ergeben sich wie bei der Organisation der ersten Klassen aus dem Hamburgischen Schulgesetz:</a:t>
            </a:r>
          </a:p>
          <a:p>
            <a:pPr marL="285750" indent="-285750">
              <a:buFont typeface="Arial" panose="020B0604020202020204" pitchFamily="34" charset="0"/>
              <a:buChar char="•"/>
            </a:pPr>
            <a:r>
              <a:rPr lang="de-DE" dirty="0"/>
              <a:t>Maßgeblich sind die im Anmeldeformular geäußerten Wünsche. Im</a:t>
            </a:r>
            <a:r>
              <a:rPr lang="de-DE" baseline="0" dirty="0"/>
              <a:t> Jahr </a:t>
            </a:r>
            <a:r>
              <a:rPr lang="de-DE" dirty="0"/>
              <a:t>2023 konnten über 95 % aller </a:t>
            </a:r>
            <a:r>
              <a:rPr lang="de-DE" u="sng" dirty="0"/>
              <a:t>Erst</a:t>
            </a:r>
            <a:r>
              <a:rPr lang="de-DE" dirty="0"/>
              <a:t>wünsche an weiterführenden Schulen erfüllt werden.</a:t>
            </a:r>
          </a:p>
          <a:p>
            <a:pPr marL="285750" indent="-285750">
              <a:buFont typeface="Arial" panose="020B0604020202020204" pitchFamily="34" charset="0"/>
              <a:buChar char="•"/>
            </a:pPr>
            <a:r>
              <a:rPr lang="de-DE" dirty="0"/>
              <a:t>Erst wenn die Zahl der </a:t>
            </a:r>
            <a:r>
              <a:rPr lang="de-DE" u="sng" dirty="0"/>
              <a:t>Erst</a:t>
            </a:r>
            <a:r>
              <a:rPr lang="de-DE" dirty="0"/>
              <a:t>wünsche an einer konkreten Schule das Platzangebot übersteigt, wird eine Auswahlentscheidung nach gesetzlichen Kriterien getroffen.</a:t>
            </a:r>
            <a:r>
              <a:rPr lang="de-DE" baseline="0" dirty="0"/>
              <a:t> </a:t>
            </a:r>
            <a:r>
              <a:rPr lang="de-DE" dirty="0"/>
              <a:t>Diese sind</a:t>
            </a:r>
            <a:r>
              <a:rPr lang="de-DE" baseline="0" dirty="0"/>
              <a:t> zunächst</a:t>
            </a:r>
          </a:p>
          <a:p>
            <a:pPr marL="742950" lvl="1" indent="-285750">
              <a:buFont typeface="Arial" panose="020B0604020202020204" pitchFamily="34" charset="0"/>
              <a:buChar char="•"/>
            </a:pPr>
            <a:r>
              <a:rPr lang="de-DE" baseline="0" dirty="0"/>
              <a:t>vorhandene </a:t>
            </a:r>
            <a:r>
              <a:rPr lang="de-DE" dirty="0"/>
              <a:t>Geschwisterkinder an der gewünschten Schule </a:t>
            </a:r>
          </a:p>
          <a:p>
            <a:pPr marL="742950" lvl="1" indent="-285750">
              <a:buFont typeface="Arial" panose="020B0604020202020204" pitchFamily="34" charset="0"/>
              <a:buChar char="•"/>
            </a:pPr>
            <a:r>
              <a:rPr lang="de-DE" dirty="0"/>
              <a:t>und danach die Länge des Schulweges (§ 42 Abs.7 HmbSG).</a:t>
            </a:r>
          </a:p>
          <a:p>
            <a:pPr marL="285750" indent="-285750">
              <a:buFont typeface="Arial" panose="020B0604020202020204" pitchFamily="34" charset="0"/>
              <a:buChar char="•"/>
            </a:pPr>
            <a:r>
              <a:rPr lang="de-DE" dirty="0"/>
              <a:t>Kann der Erstwunsch nicht erfüllt werden, wird entsprechend der </a:t>
            </a:r>
            <a:r>
              <a:rPr lang="de-DE" u="sng" dirty="0"/>
              <a:t>Zweit</a:t>
            </a:r>
            <a:r>
              <a:rPr lang="de-DE" dirty="0"/>
              <a:t>wunsch und der </a:t>
            </a:r>
            <a:r>
              <a:rPr lang="de-DE" u="sng" dirty="0"/>
              <a:t>Dritt</a:t>
            </a:r>
            <a:r>
              <a:rPr lang="de-DE" dirty="0"/>
              <a:t>wunsch geprüft. Erst wenn auch diese Wünsche nicht erfüllbar sind, wird eine Schule der als Erstwunsch genannten Schulform in zumutbarer Entfernung zum Wohnort zugewiesen. </a:t>
            </a:r>
          </a:p>
          <a:p>
            <a:pPr marL="285750" indent="-285750">
              <a:buFont typeface="Arial" panose="020B0604020202020204" pitchFamily="34" charset="0"/>
              <a:buChar char="•"/>
            </a:pPr>
            <a:r>
              <a:rPr lang="de-DE" sz="1200" kern="1200" dirty="0">
                <a:solidFill>
                  <a:schemeClr val="tx1"/>
                </a:solidFill>
                <a:effectLst/>
                <a:latin typeface="+mn-lt"/>
                <a:ea typeface="+mn-ea"/>
                <a:cs typeface="+mn-cs"/>
              </a:rPr>
              <a:t>Kindern mit speziellem sonderpädagogischem Förderbedarf wird eine für ihren Förderbedarf geeignete Schule zugewiesen, hierbei sind die Elternwünsche wenn möglich zu berücksichtigen. Kinder mit LSE-Förderbedarf werden auf freie Quotenplätze an ihren Wunschschulen verteilt. Hierbei gelten die allgemeinen Aufnahmekriterien nach § 42 Abs. 7 </a:t>
            </a:r>
            <a:r>
              <a:rPr lang="de-DE" sz="1200" kern="1200" dirty="0" err="1">
                <a:solidFill>
                  <a:schemeClr val="tx1"/>
                </a:solidFill>
                <a:effectLst/>
                <a:latin typeface="+mn-lt"/>
                <a:ea typeface="+mn-ea"/>
                <a:cs typeface="+mn-cs"/>
              </a:rPr>
              <a:t>HmbSG</a:t>
            </a:r>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 </a:t>
            </a:r>
          </a:p>
          <a:p>
            <a:r>
              <a:rPr lang="de-DE" sz="800" u="sng" kern="1200" dirty="0">
                <a:solidFill>
                  <a:schemeClr val="bg1">
                    <a:lumMod val="75000"/>
                  </a:schemeClr>
                </a:solidFill>
                <a:effectLst/>
                <a:latin typeface="+mn-lt"/>
                <a:ea typeface="+mn-ea"/>
                <a:cs typeface="+mn-cs"/>
              </a:rPr>
              <a:t>Interne Hintergrundinfo Quotierungskriterien Klasse 5</a:t>
            </a:r>
          </a:p>
          <a:p>
            <a:r>
              <a:rPr lang="de-DE" sz="800" kern="1200" dirty="0">
                <a:solidFill>
                  <a:schemeClr val="bg1">
                    <a:lumMod val="75000"/>
                  </a:schemeClr>
                </a:solidFill>
                <a:effectLst/>
                <a:latin typeface="+mn-lt"/>
                <a:ea typeface="+mn-ea"/>
                <a:cs typeface="+mn-cs"/>
              </a:rPr>
              <a:t>Nach § 15 (3) AO-SF sollen möglichst nur 4 Schülerinnen und Schüler mit sonderpädagogischem Förderbedarf je Klasse zugeteilt werden. Eine Überschreitung ist möglich, insbesondere aus Gründen besonderer pädagogischer Aufgaben oder aus Gründen der regionalen Versorgung. Die Platzzuteilung erfolgt gemäß AO-SF und Richtlinie in folgender </a:t>
            </a:r>
            <a:r>
              <a:rPr lang="de-DE" sz="800" kern="1200" dirty="0" err="1">
                <a:solidFill>
                  <a:schemeClr val="bg1">
                    <a:lumMod val="75000"/>
                  </a:schemeClr>
                </a:solidFill>
                <a:effectLst/>
                <a:latin typeface="+mn-lt"/>
                <a:ea typeface="+mn-ea"/>
                <a:cs typeface="+mn-cs"/>
              </a:rPr>
              <a:t>Schrittigkeit</a:t>
            </a:r>
            <a:r>
              <a:rPr lang="de-DE" sz="800" kern="1200" dirty="0">
                <a:solidFill>
                  <a:schemeClr val="bg1">
                    <a:lumMod val="75000"/>
                  </a:schemeClr>
                </a:solidFill>
                <a:effectLst/>
                <a:latin typeface="+mn-lt"/>
                <a:ea typeface="+mn-ea"/>
                <a:cs typeface="+mn-cs"/>
              </a:rPr>
              <a:t>:</a:t>
            </a:r>
          </a:p>
          <a:p>
            <a:pPr lvl="0" hangingPunct="0"/>
            <a:r>
              <a:rPr lang="de-DE" sz="800" kern="1200" dirty="0">
                <a:solidFill>
                  <a:schemeClr val="bg1">
                    <a:lumMod val="75000"/>
                  </a:schemeClr>
                </a:solidFill>
                <a:effectLst/>
                <a:latin typeface="+mn-lt"/>
                <a:ea typeface="+mn-ea"/>
                <a:cs typeface="+mn-cs"/>
              </a:rPr>
              <a:t>Kindern mit speziellem Förderbedarf wird eine für ihren Förderbedarf geeignete Schule zugewiesen, hierbei sind die Elternwünsche wenn möglich zu berücksichtigen.</a:t>
            </a:r>
            <a:endParaRPr lang="de-DE" sz="800" dirty="0">
              <a:solidFill>
                <a:schemeClr val="bg1">
                  <a:lumMod val="75000"/>
                </a:schemeClr>
              </a:solidFill>
              <a:effectLst/>
            </a:endParaRPr>
          </a:p>
          <a:p>
            <a:pPr lvl="0" hangingPunct="0"/>
            <a:r>
              <a:rPr lang="de-DE" sz="800" kern="1200" dirty="0">
                <a:solidFill>
                  <a:schemeClr val="bg1">
                    <a:lumMod val="75000"/>
                  </a:schemeClr>
                </a:solidFill>
                <a:effectLst/>
                <a:latin typeface="+mn-lt"/>
                <a:ea typeface="+mn-ea"/>
                <a:cs typeface="+mn-cs"/>
              </a:rPr>
              <a:t>Kinder mit LSE-Förderbedarf werden auf freie Quotenplätze an ihren Wunschschulen verteilt. Bei Überschreitung der Vierer-Quote wird die Zuweisung auf freie Quotenplätze an anderen Schulen geprüft.</a:t>
            </a:r>
            <a:endParaRPr lang="de-DE" sz="800" dirty="0">
              <a:solidFill>
                <a:schemeClr val="bg1">
                  <a:lumMod val="75000"/>
                </a:schemeClr>
              </a:solidFill>
              <a:effectLst/>
            </a:endParaRPr>
          </a:p>
          <a:p>
            <a:pPr lvl="0" hangingPunct="0"/>
            <a:r>
              <a:rPr lang="de-DE" sz="800" kern="1200" dirty="0">
                <a:solidFill>
                  <a:schemeClr val="bg1">
                    <a:lumMod val="75000"/>
                  </a:schemeClr>
                </a:solidFill>
                <a:effectLst/>
                <a:latin typeface="+mn-lt"/>
                <a:ea typeface="+mn-ea"/>
                <a:cs typeface="+mn-cs"/>
              </a:rPr>
              <a:t>Hierbei werden zunächst Plätze mit einer Schulweglänge bis max. 5.000 m zugewiesen. </a:t>
            </a:r>
            <a:endParaRPr lang="de-DE" sz="800" dirty="0">
              <a:solidFill>
                <a:schemeClr val="bg1">
                  <a:lumMod val="75000"/>
                </a:schemeClr>
              </a:solidFill>
              <a:effectLst/>
            </a:endParaRPr>
          </a:p>
          <a:p>
            <a:pPr lvl="0" hangingPunct="0"/>
            <a:r>
              <a:rPr lang="de-DE" sz="800" kern="1200" dirty="0">
                <a:solidFill>
                  <a:schemeClr val="bg1">
                    <a:lumMod val="75000"/>
                  </a:schemeClr>
                </a:solidFill>
                <a:effectLst/>
                <a:latin typeface="+mn-lt"/>
                <a:ea typeface="+mn-ea"/>
                <a:cs typeface="+mn-cs"/>
              </a:rPr>
              <a:t>Sind auch diese Plätze ausgeschöpft, erfolgt die Zuweisung an Schulen, die mit dem HVV innerhalb von 45 Minuten Reisezeit und mit max. 2 Umstiegen zu erreichen sind.</a:t>
            </a:r>
            <a:endParaRPr lang="de-DE" sz="800" dirty="0">
              <a:solidFill>
                <a:schemeClr val="bg1">
                  <a:lumMod val="75000"/>
                </a:schemeClr>
              </a:solidFill>
              <a:effectLst/>
            </a:endParaRPr>
          </a:p>
          <a:p>
            <a:pPr lvl="0" hangingPunct="0"/>
            <a:r>
              <a:rPr lang="de-DE" sz="800" kern="1200" dirty="0">
                <a:solidFill>
                  <a:schemeClr val="bg1">
                    <a:lumMod val="75000"/>
                  </a:schemeClr>
                </a:solidFill>
                <a:effectLst/>
                <a:latin typeface="+mn-lt"/>
                <a:ea typeface="+mn-ea"/>
                <a:cs typeface="+mn-cs"/>
              </a:rPr>
              <a:t>Gibt es keine freien Quotenplätze in altersangemessener Entfernung, erfolgt eine Zuweisung aus Gründen der regionalen Versorgung über die 4er-Quote hinaus, in der Regel an die Erstwunschschule. Damit möglichst an keiner Schule die 5er-Quote überschritten wird, gibt es im Einzelfall auch eine überquotierte Zuweisung an Nachbarschulen in der Region. </a:t>
            </a:r>
            <a:endParaRPr lang="de-DE" sz="800" dirty="0">
              <a:solidFill>
                <a:schemeClr val="bg1">
                  <a:lumMod val="75000"/>
                </a:schemeClr>
              </a:solidFill>
              <a:effectLst/>
            </a:endParaRPr>
          </a:p>
          <a:p>
            <a:r>
              <a:rPr lang="de-DE" sz="800" kern="1200" dirty="0">
                <a:solidFill>
                  <a:schemeClr val="bg1">
                    <a:lumMod val="75000"/>
                  </a:schemeClr>
                </a:solidFill>
                <a:effectLst/>
                <a:latin typeface="+mn-lt"/>
                <a:ea typeface="+mn-ea"/>
                <a:cs typeface="+mn-cs"/>
              </a:rPr>
              <a:t>Schülerinnen und Schüler aus Langformschulen und sechsjährigen Grundschulen können gemäß §14 </a:t>
            </a:r>
            <a:r>
              <a:rPr lang="de-DE" sz="800" kern="1200" dirty="0" err="1">
                <a:solidFill>
                  <a:schemeClr val="bg1">
                    <a:lumMod val="75000"/>
                  </a:schemeClr>
                </a:solidFill>
                <a:effectLst/>
                <a:latin typeface="+mn-lt"/>
                <a:ea typeface="+mn-ea"/>
                <a:cs typeface="+mn-cs"/>
              </a:rPr>
              <a:t>HmbSG</a:t>
            </a:r>
            <a:r>
              <a:rPr lang="de-DE" sz="800" kern="1200" dirty="0">
                <a:solidFill>
                  <a:schemeClr val="bg1">
                    <a:lumMod val="75000"/>
                  </a:schemeClr>
                </a:solidFill>
                <a:effectLst/>
                <a:latin typeface="+mn-lt"/>
                <a:ea typeface="+mn-ea"/>
                <a:cs typeface="+mn-cs"/>
              </a:rPr>
              <a:t> an ihrer Schule verbleiben, auch wenn die 4er-Quote damit überschritten wird.</a:t>
            </a:r>
          </a:p>
          <a:p>
            <a:endParaRPr lang="de-DE" baseline="0" dirty="0"/>
          </a:p>
        </p:txBody>
      </p:sp>
      <p:sp>
        <p:nvSpPr>
          <p:cNvPr id="4" name="Foliennummernplatzhalter 3"/>
          <p:cNvSpPr>
            <a:spLocks noGrp="1"/>
          </p:cNvSpPr>
          <p:nvPr>
            <p:ph type="sldNum" sz="quarter" idx="10"/>
          </p:nvPr>
        </p:nvSpPr>
        <p:spPr/>
        <p:txBody>
          <a:bodyPr/>
          <a:lstStyle/>
          <a:p>
            <a:fld id="{ADEEAA9B-7186-463C-842C-219271E6567B}" type="slidenum">
              <a:rPr lang="de-DE" smtClean="0"/>
              <a:t>16</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Viele Wege führen zum Erfolg</a:t>
            </a:r>
            <a:r>
              <a:rPr lang="de-DE" baseline="0" dirty="0"/>
              <a:t> und Erfolg kann für jedes Kind bzw. jeden Heranwachsenden anders aussehen.</a:t>
            </a:r>
          </a:p>
          <a:p>
            <a:endParaRPr lang="de-DE" baseline="0" dirty="0"/>
          </a:p>
          <a:p>
            <a:r>
              <a:rPr lang="de-DE" baseline="0" dirty="0"/>
              <a:t>Wichtig ist die Freude am Lernen zu behalten</a:t>
            </a:r>
            <a:r>
              <a:rPr lang="de-DE" baseline="0"/>
              <a:t>, motiviert und neugierig zu bleiben, denn diese Kompetenzen benötigen Ihre Kinder mit Sicherheit ihr ganzes Leben. </a:t>
            </a:r>
          </a:p>
          <a:p>
            <a:endParaRPr lang="de-DE" dirty="0"/>
          </a:p>
        </p:txBody>
      </p:sp>
      <p:sp>
        <p:nvSpPr>
          <p:cNvPr id="4" name="Foliennummernplatzhalter 3"/>
          <p:cNvSpPr>
            <a:spLocks noGrp="1"/>
          </p:cNvSpPr>
          <p:nvPr>
            <p:ph type="sldNum" sz="quarter" idx="10"/>
          </p:nvPr>
        </p:nvSpPr>
        <p:spPr/>
        <p:txBody>
          <a:bodyPr/>
          <a:lstStyle/>
          <a:p>
            <a:fld id="{ADEEAA9B-7186-463C-842C-219271E6567B}" type="slidenum">
              <a:rPr lang="de-DE" smtClean="0"/>
              <a:t>17</a:t>
            </a:fld>
            <a:endParaRPr lang="de-DE" dirty="0"/>
          </a:p>
        </p:txBody>
      </p:sp>
    </p:spTree>
    <p:extLst>
      <p:ext uri="{BB962C8B-B14F-4D97-AF65-F5344CB8AC3E}">
        <p14:creationId xmlns:p14="http://schemas.microsoft.com/office/powerpoint/2010/main" val="161397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In der Veranstaltung heute soll es darum gehen, Sie über die weiterführenden Schulformen in Hamburg zu informieren. </a:t>
            </a:r>
          </a:p>
          <a:p>
            <a:r>
              <a:rPr lang="de-DE" baseline="0" dirty="0"/>
              <a:t>Worin bestehen ihre Gemeinsamkeiten? Worin unterscheiden sie sich aber auch ganz deutlich?</a:t>
            </a:r>
          </a:p>
          <a:p>
            <a:r>
              <a:rPr lang="de-DE" baseline="0" dirty="0"/>
              <a:t>Auch die Frage, was passiert nach der Schule, soll ansatzweise in den Blick genommen werden.</a:t>
            </a:r>
          </a:p>
          <a:p>
            <a:r>
              <a:rPr lang="de-DE" baseline="0" dirty="0"/>
              <a:t>--------------------</a:t>
            </a:r>
          </a:p>
          <a:p>
            <a:r>
              <a:rPr lang="de-DE" dirty="0"/>
              <a:t>Diese Übersicht vermittelt sowohl</a:t>
            </a:r>
            <a:r>
              <a:rPr lang="de-DE" baseline="0" dirty="0"/>
              <a:t> </a:t>
            </a:r>
            <a:r>
              <a:rPr lang="de-DE" dirty="0"/>
              <a:t>einen Überblick zu</a:t>
            </a:r>
            <a:r>
              <a:rPr lang="de-DE" baseline="0" dirty="0"/>
              <a:t> den </a:t>
            </a:r>
            <a:r>
              <a:rPr lang="de-DE" dirty="0"/>
              <a:t>beiden Schulformen Stadtteilschule und Gymnasium,</a:t>
            </a:r>
            <a:r>
              <a:rPr lang="de-DE" baseline="0" dirty="0"/>
              <a:t> aber auch über Bildungswege an Sonderschulen und den Bildungseinrichtungen der ReBBZ.</a:t>
            </a:r>
            <a:endParaRPr lang="de-DE" dirty="0"/>
          </a:p>
          <a:p>
            <a:endParaRPr lang="de-DE" dirty="0"/>
          </a:p>
          <a:p>
            <a:r>
              <a:rPr lang="de-DE" dirty="0"/>
              <a:t>Am Ende der Beobachtungsstufe des</a:t>
            </a:r>
            <a:r>
              <a:rPr lang="de-DE" baseline="0" dirty="0"/>
              <a:t> Gymnasiums wird eine Entscheidung darüber getroffen, ob der Schüler/ die Schülerin seinen Weg am Gymnasium fortsetzen kann. Das ist abhängig vom erreichten Notendurchschnitt. (Genauer: in den Kernfächern Deutsch, Mathematik, Englisch mindestens Note 4- und im Durchschnitt aller anderen Fächer mindestens Note 4- und nicht mehr als zwei Fächer schlechter bewertet.)</a:t>
            </a:r>
          </a:p>
          <a:p>
            <a:endParaRPr lang="de-DE" baseline="0" dirty="0"/>
          </a:p>
          <a:p>
            <a:r>
              <a:rPr lang="de-DE" b="1" baseline="0" dirty="0"/>
              <a:t>Zurzeit muss etwa jedes neunte Kind das Gymnasium nach Klasse 6 verlassen. Dieser Schulwechsel an die Stadtteilschule wird meist als Scheitern wahrgenommen und kann für alle Beteiligten, insbesondere aber für ein 12 jähriges Kind, eine leidvolle Erfahrung sein, die auch den weiteren Bildungsweg belastet.</a:t>
            </a:r>
          </a:p>
          <a:p>
            <a:endParaRPr lang="de-DE" b="1" baseline="0" dirty="0"/>
          </a:p>
          <a:p>
            <a:r>
              <a:rPr lang="de-DE" b="0" baseline="0" dirty="0"/>
              <a:t>Auch ein Schulwechsel von der Stadtteilschule auf ein Gymnasium ist am Ende der Klassenstufe 6 möglich, wenn die Leistungen der Schülerin oder des Schülers in den Fächern Deutsch, Mathematik und Englisch mindestens mit der Note „gut“ bewertet wurden und im Durchschnitt aller übrigen Fächern mindestens die Note „gut“ erreicht wurde. </a:t>
            </a:r>
          </a:p>
          <a:p>
            <a:endParaRPr lang="de-DE" baseline="0" dirty="0"/>
          </a:p>
          <a:p>
            <a:r>
              <a:rPr lang="de-DE" b="1" baseline="0" dirty="0"/>
              <a:t>Der Wechsel zwischen den Schulformen Gy und StS ist </a:t>
            </a:r>
            <a:r>
              <a:rPr lang="de-DE" b="1" u="sng" baseline="0" dirty="0"/>
              <a:t>nur</a:t>
            </a:r>
            <a:r>
              <a:rPr lang="de-DE" b="1" baseline="0" dirty="0"/>
              <a:t> nach den Klassen 6 und 10 möglich. </a:t>
            </a:r>
            <a:r>
              <a:rPr lang="de-DE" b="0" baseline="0" dirty="0"/>
              <a:t>Ein unterjähriger Wechsel ist nicht möglich, u. a. weil sonst gerade die Klassengemeinschaften der StS durch ständig neu hinzukommende </a:t>
            </a:r>
            <a:r>
              <a:rPr lang="de-DE" b="0" baseline="0" dirty="0" err="1"/>
              <a:t>Schüler:innen</a:t>
            </a:r>
            <a:r>
              <a:rPr lang="de-DE" b="0" baseline="0" dirty="0"/>
              <a:t> immer wieder neu formiert werden müssen. Das belastet den Lernprozess so stark, dass diese Übergänge nicht mehr zulässig sind. </a:t>
            </a:r>
          </a:p>
          <a:p>
            <a:endParaRPr lang="de-DE" dirty="0"/>
          </a:p>
          <a:p>
            <a:r>
              <a:rPr lang="de-DE" dirty="0"/>
              <a:t>SuS mit besonderen Förderbedarfen können in den</a:t>
            </a:r>
            <a:r>
              <a:rPr lang="de-DE" baseline="0" dirty="0"/>
              <a:t> Bildungseinrichtungen der ReBBZ und in speziellen Sonderschulen ihre Schullaufbahn fortsetzen und auch dort den ESA und MSA erwerben. </a:t>
            </a:r>
          </a:p>
          <a:p>
            <a:r>
              <a:rPr lang="de-DE" baseline="0" dirty="0"/>
              <a:t>Auch hier ist ein Wechsel der Schulform möglich.</a:t>
            </a:r>
          </a:p>
          <a:p>
            <a:endParaRPr lang="de-DE" baseline="0" dirty="0"/>
          </a:p>
          <a:p>
            <a:r>
              <a:rPr lang="de-DE" baseline="0" dirty="0"/>
              <a:t>In den StS und Gy werden ebenfalls SuS mit Förderbedarfen beschult. An den Gymnasien bezieht sich das auf Kinder mit Förderbedarfen, die trotzdem eine </a:t>
            </a:r>
            <a:r>
              <a:rPr lang="de-DE" b="1" baseline="0" dirty="0"/>
              <a:t>zielgleiche</a:t>
            </a:r>
            <a:r>
              <a:rPr lang="de-DE" baseline="0" dirty="0"/>
              <a:t> Beschulung zulassen. An den StS werden SuS mit unterschiedlichsten Förderbedarfen beschult, auch zieldifferent.</a:t>
            </a:r>
          </a:p>
          <a:p>
            <a:r>
              <a:rPr lang="de-DE" baseline="0" dirty="0"/>
              <a:t>Bei speziellen Fragen Ihr Kind betreffend, können Sie sich auch von der Förderkoordinator/in beraten lassen.</a:t>
            </a:r>
          </a:p>
          <a:p>
            <a:endParaRPr lang="de-DE" baseline="0" dirty="0"/>
          </a:p>
          <a:p>
            <a:r>
              <a:rPr lang="de-DE" baseline="0" dirty="0"/>
              <a:t>Am Ende des Jahrgangs 9 können Schülerinnen und Schüler den ESA erwerben. Damit können sie dann die Schule verlassen – aber nur wenn sie einen Ausbildungsplatz haben. Sonst besuchen sie auch den Jahrgang 10.</a:t>
            </a:r>
            <a:endParaRPr lang="de-DE" dirty="0"/>
          </a:p>
          <a:p>
            <a:endParaRPr lang="de-DE" dirty="0"/>
          </a:p>
          <a:p>
            <a:r>
              <a:rPr lang="de-DE" dirty="0"/>
              <a:t>Am Ende des Jahrgangs 10 erwerben die</a:t>
            </a:r>
            <a:r>
              <a:rPr lang="de-DE" baseline="0" dirty="0"/>
              <a:t> </a:t>
            </a:r>
            <a:r>
              <a:rPr lang="de-DE" dirty="0"/>
              <a:t>Schülerinnen und Schüler der StS den Mittleren</a:t>
            </a:r>
            <a:r>
              <a:rPr lang="de-DE" baseline="0" dirty="0"/>
              <a:t> Schulabschluss oder auch den Erweiterten Ersten</a:t>
            </a:r>
            <a:r>
              <a:rPr lang="de-DE" dirty="0"/>
              <a:t> allgemeinen</a:t>
            </a:r>
            <a:r>
              <a:rPr lang="de-DE" baseline="0" dirty="0"/>
              <a:t> Schulabschluss. </a:t>
            </a:r>
          </a:p>
          <a:p>
            <a:endParaRPr lang="de-DE" baseline="0" dirty="0"/>
          </a:p>
          <a:p>
            <a:r>
              <a:rPr lang="de-DE" dirty="0"/>
              <a:t>Schülerinnen und Schüler, die bereits nach 9 Jahren die StS mit einem Ersten allgemeinen Schulabschluss verlassen, sind in der aktuellen Praxis</a:t>
            </a:r>
            <a:r>
              <a:rPr lang="de-DE" baseline="0" dirty="0"/>
              <a:t> eher nicht </a:t>
            </a:r>
            <a:r>
              <a:rPr lang="de-DE" dirty="0"/>
              <a:t>die Regel. Die Mehrzahl</a:t>
            </a:r>
            <a:r>
              <a:rPr lang="de-DE" baseline="0" dirty="0"/>
              <a:t> der</a:t>
            </a:r>
            <a:r>
              <a:rPr lang="de-DE" dirty="0"/>
              <a:t> Schülerinnen und Schüler besuchen die Schule 10 Jahre und schließen mit einem Erweiterten Ersten allgemeinen Schulabschluss oder mit einem Mittleren Schulabschluss ab. </a:t>
            </a:r>
          </a:p>
          <a:p>
            <a:endParaRPr lang="de-DE" dirty="0"/>
          </a:p>
          <a:p>
            <a:r>
              <a:rPr lang="de-DE" b="1" i="0" baseline="0" dirty="0"/>
              <a:t>In beiden Schulformen entscheidet das Zeugnis am Ende von Jg. 10 über die Zugangsberechtigung zur gymnasialen Oberstufe oder zum Besuch eines beruflichen Gymnasiums. </a:t>
            </a:r>
          </a:p>
          <a:p>
            <a:r>
              <a:rPr lang="de-DE" b="1" i="0" baseline="0" dirty="0"/>
              <a:t>In den erforderlichen Notenschnitt fließen sowohl die Jahresleistungen als auch die Prüfungsleistungen der schriftlichen und mündlichen Überprüfung an Gymnasien bzw. des Mittleren Schulabschlusses an den Stadtteilschulen ein. Die </a:t>
            </a:r>
            <a:r>
              <a:rPr lang="de-DE" b="1" i="0" u="sng" baseline="0" dirty="0"/>
              <a:t>Anforderungen der Überprüfung </a:t>
            </a:r>
            <a:r>
              <a:rPr lang="de-DE" b="1" i="0" baseline="0" dirty="0"/>
              <a:t>in Klasse 10 </a:t>
            </a:r>
            <a:r>
              <a:rPr lang="de-DE" b="1" i="0" u="sng" baseline="0" dirty="0"/>
              <a:t>an den Gymnasien </a:t>
            </a:r>
            <a:r>
              <a:rPr lang="de-DE" b="1" i="0" baseline="0" dirty="0"/>
              <a:t>liegen </a:t>
            </a:r>
            <a:r>
              <a:rPr lang="de-DE" b="1" i="0" u="sng" baseline="0" dirty="0"/>
              <a:t>über denen des Mittleren Schulabschlusses</a:t>
            </a:r>
            <a:r>
              <a:rPr lang="de-DE" b="1" i="0" baseline="0" dirty="0"/>
              <a:t>. </a:t>
            </a:r>
          </a:p>
          <a:p>
            <a:endParaRPr lang="de-DE" b="1" i="0" baseline="0" dirty="0"/>
          </a:p>
          <a:p>
            <a:r>
              <a:rPr lang="de-DE" b="1" i="0" baseline="0" dirty="0"/>
              <a:t>In den Stadtteilschulen werden Schülerinnen und Schüler in die Vorstufe der gymnasialen Oberstufe versetzt, wenn sie den Mittleren Schulabschluss erworben haben und in allen Fächern und Lernbereichen mindestens die Note „ausreichend“ </a:t>
            </a:r>
            <a:r>
              <a:rPr lang="de-DE" b="0" i="0" baseline="0" dirty="0"/>
              <a:t>(erhöhtes Anforderungsniveau, E 4) </a:t>
            </a:r>
            <a:r>
              <a:rPr lang="de-DE" b="1" i="0" baseline="0" dirty="0"/>
              <a:t>erhalten haben bzw. schlechtere Noten unter bestimmten Bedingungen ausgleichen können. </a:t>
            </a:r>
          </a:p>
          <a:p>
            <a:endParaRPr lang="de-DE" b="1"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0" i="0" baseline="0" dirty="0"/>
              <a:t>Die Schülerinnen und Schüler werden von Jahrgang 10 des Gymnasiums in die Studienstufe versetzt (</a:t>
            </a:r>
            <a:r>
              <a:rPr lang="de-DE" b="1" i="0" baseline="0" dirty="0"/>
              <a:t>keine Vorstufe</a:t>
            </a:r>
            <a:r>
              <a:rPr lang="de-DE" b="0" i="0" baseline="0" dirty="0"/>
              <a:t>), wenn sie in allen Unterrichtsfächern „ausreichend“ (gymnasiales, also erhöhtes Anforderungsniveau) erreicht haben oder schlechtere Noten nach bestimmten Bedingungen ausgleichen können.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i="0" baseline="0" dirty="0"/>
          </a:p>
          <a:p>
            <a:r>
              <a:rPr lang="de-DE" b="1" i="0" baseline="0" dirty="0"/>
              <a:t>Ein Wechsel nach Jahrgang 10 vom Gymnasium in die Jahrgangstufe 12 der StS (in Ausnahmen in die Vorstufe) ist nur möglich, wenn die Versetzung nach Jahrgang 11 am Gymnasium erreicht wurde. (</a:t>
            </a:r>
            <a:r>
              <a:rPr lang="de-DE" b="1" i="0" baseline="0" dirty="0">
                <a:solidFill>
                  <a:srgbClr val="FF0000"/>
                </a:solidFill>
              </a:rPr>
              <a:t>Der erfolgreiche Erwerb des MSA genügt nicht.</a:t>
            </a:r>
            <a:r>
              <a:rPr lang="de-DE" b="1" i="0" baseline="0" dirty="0"/>
              <a:t>)</a:t>
            </a:r>
          </a:p>
          <a:p>
            <a:endParaRPr lang="de-DE" b="0" i="0" baseline="0" dirty="0"/>
          </a:p>
          <a:p>
            <a:endParaRPr lang="de-DE" b="1" i="0" baseline="0" dirty="0"/>
          </a:p>
          <a:p>
            <a:endParaRPr lang="de-DE" b="1" baseline="0" dirty="0"/>
          </a:p>
        </p:txBody>
      </p:sp>
      <p:sp>
        <p:nvSpPr>
          <p:cNvPr id="4" name="Foliennummernplatzhalter 3"/>
          <p:cNvSpPr>
            <a:spLocks noGrp="1"/>
          </p:cNvSpPr>
          <p:nvPr>
            <p:ph type="sldNum" sz="quarter" idx="10"/>
          </p:nvPr>
        </p:nvSpPr>
        <p:spPr/>
        <p:txBody>
          <a:bodyPr/>
          <a:lstStyle/>
          <a:p>
            <a:fld id="{ADEEAA9B-7186-463C-842C-219271E6567B}" type="slidenum">
              <a:rPr lang="de-DE" smtClean="0"/>
              <a:t>2</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mn-lt"/>
                <a:ea typeface="+mn-ea"/>
                <a:cs typeface="+mn-cs"/>
              </a:rPr>
              <a:t>Quelle: </a:t>
            </a:r>
            <a:r>
              <a:rPr lang="de-DE" sz="1200" b="0" i="0" u="sng" kern="1200" dirty="0">
                <a:solidFill>
                  <a:schemeClr val="tx1"/>
                </a:solidFill>
                <a:effectLst/>
                <a:latin typeface="+mn-lt"/>
                <a:ea typeface="+mn-ea"/>
                <a:cs typeface="+mn-cs"/>
                <a:hlinkClick r:id="rId3"/>
              </a:rPr>
              <a:t>hamburg.de/schuljahr-in-zahlen</a:t>
            </a:r>
            <a:r>
              <a:rPr lang="de-DE" sz="1200" b="0" i="0" u="none" kern="1200" baseline="0" dirty="0">
                <a:solidFill>
                  <a:schemeClr val="tx1"/>
                </a:solidFill>
                <a:effectLst/>
                <a:latin typeface="+mn-lt"/>
                <a:ea typeface="+mn-ea"/>
                <a:cs typeface="+mn-cs"/>
              </a:rPr>
              <a:t> und </a:t>
            </a:r>
            <a:r>
              <a:rPr lang="de-DE" sz="1200" b="0" i="0" u="sng" kern="1200" dirty="0">
                <a:solidFill>
                  <a:schemeClr val="tx1"/>
                </a:solidFill>
                <a:effectLst/>
                <a:latin typeface="+mn-lt"/>
                <a:ea typeface="+mn-ea"/>
                <a:cs typeface="+mn-cs"/>
                <a:hlinkClick r:id="rId4"/>
              </a:rPr>
              <a:t>hamburg.de/</a:t>
            </a:r>
            <a:r>
              <a:rPr lang="de-DE" sz="1200" b="0" i="0" u="sng" kern="1200" dirty="0" err="1">
                <a:solidFill>
                  <a:schemeClr val="tx1"/>
                </a:solidFill>
                <a:effectLst/>
                <a:latin typeface="+mn-lt"/>
                <a:ea typeface="+mn-ea"/>
                <a:cs typeface="+mn-cs"/>
                <a:hlinkClick r:id="rId4"/>
              </a:rPr>
              <a:t>schulstatistiken</a:t>
            </a:r>
            <a:endParaRPr lang="de-DE" sz="1200" b="0" kern="1200" dirty="0">
              <a:solidFill>
                <a:srgbClr val="FF0000"/>
              </a:solidFill>
              <a:effectLst/>
              <a:latin typeface="+mn-lt"/>
              <a:ea typeface="+mn-ea"/>
              <a:cs typeface="+mn-cs"/>
            </a:endParaRPr>
          </a:p>
          <a:p>
            <a:r>
              <a:rPr lang="de-DE" sz="1200" b="0" kern="1200" dirty="0">
                <a:solidFill>
                  <a:schemeClr val="tx1"/>
                </a:solidFill>
                <a:effectLst/>
                <a:latin typeface="+mn-lt"/>
                <a:ea typeface="+mn-ea"/>
                <a:cs typeface="+mn-cs"/>
              </a:rPr>
              <a:t>Die Zahlen in dieser Präsentation beziehen sich auf das allgemeinbildende Schulwesen und integrieren die staatlichen und nichtstaatlichen</a:t>
            </a:r>
            <a:r>
              <a:rPr lang="de-DE" sz="1200" b="0" kern="1200" baseline="0" dirty="0">
                <a:solidFill>
                  <a:schemeClr val="tx1"/>
                </a:solidFill>
                <a:effectLst/>
                <a:latin typeface="+mn-lt"/>
                <a:ea typeface="+mn-ea"/>
                <a:cs typeface="+mn-cs"/>
              </a:rPr>
              <a:t> weiterführenden Schulen.</a:t>
            </a:r>
          </a:p>
          <a:p>
            <a:r>
              <a:rPr lang="de-DE" sz="1200" b="0" kern="1200" dirty="0">
                <a:solidFill>
                  <a:schemeClr val="tx1"/>
                </a:solidFill>
                <a:effectLst/>
                <a:latin typeface="+mn-lt"/>
                <a:ea typeface="+mn-ea"/>
                <a:cs typeface="+mn-cs"/>
              </a:rPr>
              <a:t>In Hamburg gibt es 63 staatliche und 11 private Gymnasien sowie </a:t>
            </a:r>
            <a:r>
              <a:rPr lang="de-DE" sz="1200" b="0" u="none" kern="1200" baseline="0" dirty="0">
                <a:solidFill>
                  <a:srgbClr val="FF0000"/>
                </a:solidFill>
                <a:effectLst/>
                <a:latin typeface="+mn-lt"/>
                <a:ea typeface="+mn-ea"/>
                <a:cs typeface="+mn-cs"/>
              </a:rPr>
              <a:t>59 staatliche und 26 private Stadtteilschulen sowie 4 sechsjährige Grundschulen.</a:t>
            </a:r>
          </a:p>
          <a:p>
            <a:r>
              <a:rPr lang="de-DE" sz="1200" b="0" u="none" kern="1200" baseline="0" dirty="0">
                <a:solidFill>
                  <a:srgbClr val="FF0000"/>
                </a:solidFill>
                <a:effectLst/>
                <a:latin typeface="+mn-lt"/>
                <a:ea typeface="+mn-ea"/>
                <a:cs typeface="+mn-cs"/>
              </a:rPr>
              <a:t>Die Wechsel an eine Rudolf Steiner Schule (262 SuS) sind in den Zahlen oben bei den StS nicht berücksichtigt.</a:t>
            </a:r>
          </a:p>
          <a:p>
            <a:r>
              <a:rPr lang="de-DE" sz="1200" b="0" u="none" kern="1200" baseline="0" dirty="0">
                <a:solidFill>
                  <a:srgbClr val="FF0000"/>
                </a:solidFill>
                <a:effectLst/>
                <a:latin typeface="+mn-lt"/>
                <a:ea typeface="+mn-ea"/>
                <a:cs typeface="+mn-cs"/>
              </a:rPr>
              <a:t>Insgesamt 16.648</a:t>
            </a:r>
          </a:p>
          <a:p>
            <a:r>
              <a:rPr lang="de-DE" sz="1200" b="0" u="none" kern="1200" baseline="0" dirty="0">
                <a:solidFill>
                  <a:srgbClr val="FF0000"/>
                </a:solidFill>
                <a:effectLst/>
                <a:latin typeface="+mn-lt"/>
                <a:ea typeface="+mn-ea"/>
                <a:cs typeface="+mn-cs"/>
              </a:rPr>
              <a:t>ReBBZ 415</a:t>
            </a:r>
          </a:p>
          <a:p>
            <a:r>
              <a:rPr lang="de-DE" sz="1200" b="0" u="none" kern="1200" baseline="0" dirty="0">
                <a:solidFill>
                  <a:srgbClr val="FF0000"/>
                </a:solidFill>
                <a:effectLst/>
                <a:latin typeface="+mn-lt"/>
                <a:ea typeface="+mn-ea"/>
                <a:cs typeface="+mn-cs"/>
              </a:rPr>
              <a:t>StS 7.437 (48,2%)</a:t>
            </a:r>
          </a:p>
          <a:p>
            <a:r>
              <a:rPr lang="de-DE" sz="1200" b="0" u="none" kern="1200" baseline="0" dirty="0">
                <a:solidFill>
                  <a:srgbClr val="FF0000"/>
                </a:solidFill>
                <a:effectLst/>
                <a:latin typeface="+mn-lt"/>
                <a:ea typeface="+mn-ea"/>
                <a:cs typeface="+mn-cs"/>
              </a:rPr>
              <a:t>Gy 8.278 (51,8%)</a:t>
            </a:r>
          </a:p>
          <a:p>
            <a:r>
              <a:rPr lang="de-DE" sz="1200" b="0" u="none" kern="1200" baseline="0" dirty="0">
                <a:solidFill>
                  <a:srgbClr val="FF0000"/>
                </a:solidFill>
                <a:effectLst/>
                <a:latin typeface="+mn-lt"/>
                <a:ea typeface="+mn-ea"/>
                <a:cs typeface="+mn-cs"/>
              </a:rPr>
              <a:t>Sechsjährige Grundschule 256</a:t>
            </a:r>
          </a:p>
          <a:p>
            <a:endParaRPr lang="de-DE" sz="1200" b="0" u="none" kern="1200" baseline="0" dirty="0">
              <a:solidFill>
                <a:srgbClr val="FF0000"/>
              </a:solidFill>
              <a:effectLst/>
              <a:latin typeface="+mn-lt"/>
              <a:ea typeface="+mn-ea"/>
              <a:cs typeface="+mn-cs"/>
            </a:endParaRPr>
          </a:p>
          <a:p>
            <a:endParaRPr lang="de-DE" sz="1200" b="0" u="none" kern="1200" baseline="0" dirty="0">
              <a:solidFill>
                <a:srgbClr val="FF0000"/>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DEEAA9B-7186-463C-842C-219271E6567B}" type="slidenum">
              <a:rPr lang="de-DE" smtClean="0"/>
              <a:t>3</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43,9% aller Fünftklässler dieses Jahrgangs erhielten von Seiten der Grundschulen eine Empfehlung zum Besuch eines Gymnasiums. Das waren 7176 SuS. Von diesen haben sich 8,8 % bewusst dafür entschieden, eine Stadtteilschule zu besuchen. Das waren 633 SuS.</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Knapp ein Fünftel aller Schülerinnen und Schüler, die in Jahrgangsstufe 5 ein Gymnasium besuchen, haben keine Gymnasialempfehlung. Das waren 1.722 Schülerinnen und Schüler im Schuljahr 2022/23. </a:t>
            </a:r>
          </a:p>
          <a:p>
            <a:r>
              <a:rPr lang="de-DE" sz="1200" kern="1200" dirty="0">
                <a:solidFill>
                  <a:schemeClr val="tx1"/>
                </a:solidFill>
                <a:effectLst/>
                <a:latin typeface="+mn-lt"/>
                <a:ea typeface="+mn-ea"/>
                <a:cs typeface="+mn-cs"/>
              </a:rPr>
              <a:t> </a:t>
            </a:r>
          </a:p>
          <a:p>
            <a:r>
              <a:rPr lang="de-DE" sz="1200" b="0" i="0" kern="1200" dirty="0">
                <a:solidFill>
                  <a:schemeClr val="tx1"/>
                </a:solidFill>
                <a:effectLst/>
                <a:latin typeface="+mn-lt"/>
                <a:ea typeface="+mn-ea"/>
                <a:cs typeface="+mn-cs"/>
              </a:rPr>
              <a:t>Nach Jg. 6 muss auf Grund fehlender Leistungsvoraussetzungen ein Teil der SuS das Gymnasium wieder verlassen. Am Ende des Schuljahrs 2021/22 waren dies 709 SuS (entspricht 8,8 %).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kern="1200" dirty="0">
                <a:solidFill>
                  <a:schemeClr val="tx1"/>
                </a:solidFill>
                <a:effectLst/>
                <a:latin typeface="+mn-lt"/>
                <a:ea typeface="+mn-ea"/>
                <a:cs typeface="+mn-cs"/>
              </a:rPr>
              <a:t>Erläuterung zur Datenauswahl: Staatliche und private Schulen, ohne Rudolf-Steiner-Schulen. Ohne </a:t>
            </a:r>
            <a:r>
              <a:rPr lang="de-DE" sz="1200" b="0" i="1" kern="1200" dirty="0" err="1">
                <a:solidFill>
                  <a:schemeClr val="tx1"/>
                </a:solidFill>
                <a:effectLst/>
                <a:latin typeface="+mn-lt"/>
                <a:ea typeface="+mn-ea"/>
                <a:cs typeface="+mn-cs"/>
              </a:rPr>
              <a:t>Wiederholerinnen</a:t>
            </a:r>
            <a:r>
              <a:rPr lang="de-DE" sz="1200" b="0" i="1" kern="1200" dirty="0">
                <a:solidFill>
                  <a:schemeClr val="tx1"/>
                </a:solidFill>
                <a:effectLst/>
                <a:latin typeface="+mn-lt"/>
                <a:ea typeface="+mn-ea"/>
                <a:cs typeface="+mn-cs"/>
              </a:rPr>
              <a:t> und Wiederholer. </a:t>
            </a:r>
            <a:endParaRPr lang="de-DE"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baseline="0" dirty="0">
                <a:solidFill>
                  <a:schemeClr val="tx1"/>
                </a:solidFill>
                <a:effectLst/>
                <a:latin typeface="+mn-lt"/>
                <a:ea typeface="+mn-ea"/>
                <a:cs typeface="+mn-cs"/>
              </a:rPr>
              <a:t>Im Falle eines Schulformwechsels nach der Jahrgangsstufe 6 können Eltern und Kind drei Wunschschulen (Stadtteilschulen) angeben. Ist keine der Wunschschulen aufnahmefähig – das ist leider oft der Fall, weil die Klassen voll sind - wird das Kind in eine Schule in altersangemessener Entfernung zum Wohnort zugewiesen. </a:t>
            </a:r>
            <a:r>
              <a:rPr lang="de-DE" sz="1200" b="1" kern="1200" baseline="0" dirty="0">
                <a:solidFill>
                  <a:schemeClr val="tx1"/>
                </a:solidFill>
                <a:effectLst/>
                <a:latin typeface="+mn-lt"/>
                <a:ea typeface="+mn-ea"/>
                <a:cs typeface="+mn-cs"/>
              </a:rPr>
              <a:t>Die Wahlmöglichkeiten bei einem Wechsel nach Klasse 6 sind dadurch deutlich eingeschränkt.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baseline="0" dirty="0">
                <a:solidFill>
                  <a:schemeClr val="tx1"/>
                </a:solidFill>
                <a:effectLst/>
                <a:latin typeface="+mn-lt"/>
                <a:ea typeface="+mn-ea"/>
                <a:cs typeface="+mn-cs"/>
              </a:rPr>
              <a:t>SuS, die vom Gymnasium an eine StS wechseln müssen, haben meistens eine Lernbiografie hinter sich, die von Misserfolgserlebnissen und Frustration geprägt wurde. Häufig sind diese Schülerinnen und Schüler entmutigt, ihre Lernmotivation und ihr Selbstwertgefühl müssen erst behutsam wieder aufgebaut werden.</a:t>
            </a:r>
          </a:p>
          <a:p>
            <a:endParaRPr lang="de-DE" baseline="0" dirty="0"/>
          </a:p>
        </p:txBody>
      </p:sp>
      <p:sp>
        <p:nvSpPr>
          <p:cNvPr id="4" name="Foliennummernplatzhalter 3"/>
          <p:cNvSpPr>
            <a:spLocks noGrp="1"/>
          </p:cNvSpPr>
          <p:nvPr>
            <p:ph type="sldNum" sz="quarter" idx="10"/>
          </p:nvPr>
        </p:nvSpPr>
        <p:spPr/>
        <p:txBody>
          <a:bodyPr/>
          <a:lstStyle/>
          <a:p>
            <a:fld id="{ADEEAA9B-7186-463C-842C-219271E6567B}" type="slidenum">
              <a:rPr lang="de-DE" smtClean="0"/>
              <a:t>4</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Von allen Schülerinnen und Schülern, die im Schuljahr 2021/22 die Schule verlassen haben, hatten 54 Prozent ein Abitur. </a:t>
            </a:r>
          </a:p>
          <a:p>
            <a:endParaRPr lang="de-DE" sz="1200" b="0" kern="1200" baseline="0" dirty="0">
              <a:solidFill>
                <a:schemeClr val="tx1"/>
              </a:solidFill>
              <a:effectLst/>
              <a:latin typeface="+mn-lt"/>
              <a:ea typeface="+mn-ea"/>
              <a:cs typeface="+mn-cs"/>
            </a:endParaRPr>
          </a:p>
          <a:p>
            <a:r>
              <a:rPr lang="de-DE" sz="1200" b="0" kern="1200" baseline="0" dirty="0">
                <a:solidFill>
                  <a:schemeClr val="tx1"/>
                </a:solidFill>
                <a:effectLst/>
                <a:latin typeface="+mn-lt"/>
                <a:ea typeface="+mn-ea"/>
                <a:cs typeface="+mn-cs"/>
              </a:rPr>
              <a:t>Die Abiturprüfungen an beiden Schulformen sind identisch. Dies spricht für eine sehr erfolgreiche Entwicklung der Stadtteilschulen an sich, aber auch für die hervorragende pädagogische und fachliche Arbeit in der individuellen Begleitung und eine effiziente Förderung aller Schülerinnen und Schüler. </a:t>
            </a:r>
          </a:p>
          <a:p>
            <a:endParaRPr lang="de-DE" sz="1200" b="0" kern="1200" baseline="0" dirty="0">
              <a:solidFill>
                <a:schemeClr val="tx1"/>
              </a:solidFill>
              <a:effectLst/>
              <a:latin typeface="+mn-lt"/>
              <a:ea typeface="+mn-ea"/>
              <a:cs typeface="+mn-cs"/>
            </a:endParaRPr>
          </a:p>
          <a:p>
            <a:r>
              <a:rPr lang="de-DE" sz="1200" b="0" kern="1200" baseline="0" dirty="0">
                <a:solidFill>
                  <a:schemeClr val="tx1"/>
                </a:solidFill>
                <a:effectLst/>
                <a:latin typeface="+mn-lt"/>
                <a:ea typeface="+mn-ea"/>
                <a:cs typeface="+mn-cs"/>
              </a:rPr>
              <a:t>Das Abitur am Gymnasium erfolgt nach 8 (gesamt 12) Schuljahren, an der Stadtteilschule nach 9 (gesamt 13) Schuljahren. Der wöchentliche Stundenumfang am Gymnasium ist deshalb deutlich höher, der Unterricht umfasst pro Woche 34 Stunden, an der StS dagegen durchschnittlich 31,5 Stunden.</a:t>
            </a:r>
          </a:p>
          <a:p>
            <a:endParaRPr lang="de-DE" sz="1200" b="0" kern="1200" baseline="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Gemessen an der Gesamtzahl der Schülerinnen und Schüler der Stadtteilschulen kann man sagen, dass in jedem Jahrgang </a:t>
            </a:r>
            <a:r>
              <a:rPr lang="de-DE" sz="1200" u="sng" kern="1200" dirty="0">
                <a:solidFill>
                  <a:schemeClr val="tx1"/>
                </a:solidFill>
                <a:effectLst/>
                <a:latin typeface="+mn-lt"/>
                <a:ea typeface="+mn-ea"/>
                <a:cs typeface="+mn-cs"/>
              </a:rPr>
              <a:t>mehr als ein Drittel </a:t>
            </a:r>
            <a:r>
              <a:rPr lang="de-DE" sz="1200" kern="1200" dirty="0">
                <a:solidFill>
                  <a:schemeClr val="tx1"/>
                </a:solidFill>
                <a:effectLst/>
                <a:latin typeface="+mn-lt"/>
                <a:ea typeface="+mn-ea"/>
                <a:cs typeface="+mn-cs"/>
              </a:rPr>
              <a:t>von ihnen in die Oberstufe der Stadtteilschule übergeht und die schulische Ausbildung mit dem Abitur abschließt. </a:t>
            </a:r>
            <a:r>
              <a:rPr lang="de-DE" sz="1200" b="0" kern="1200" baseline="0" dirty="0">
                <a:solidFill>
                  <a:schemeClr val="tx1"/>
                </a:solidFill>
                <a:effectLst/>
                <a:latin typeface="+mn-lt"/>
                <a:ea typeface="+mn-ea"/>
                <a:cs typeface="+mn-cs"/>
              </a:rPr>
              <a:t>Die Zahl der Abiturienten an den Stadtteilschulen steigerte sich von </a:t>
            </a:r>
            <a:r>
              <a:rPr lang="de-DE" sz="1200" b="1" kern="1200" baseline="0" dirty="0">
                <a:solidFill>
                  <a:schemeClr val="tx1"/>
                </a:solidFill>
                <a:effectLst/>
                <a:latin typeface="+mn-lt"/>
                <a:ea typeface="+mn-ea"/>
                <a:cs typeface="+mn-cs"/>
              </a:rPr>
              <a:t>2.029 Abiturienten</a:t>
            </a:r>
            <a:r>
              <a:rPr lang="de-DE" sz="1200" b="0" kern="1200" baseline="0" dirty="0">
                <a:solidFill>
                  <a:schemeClr val="tx1"/>
                </a:solidFill>
                <a:effectLst/>
                <a:latin typeface="+mn-lt"/>
                <a:ea typeface="+mn-ea"/>
                <a:cs typeface="+mn-cs"/>
              </a:rPr>
              <a:t> im Schuljahr 2010/11 auf </a:t>
            </a:r>
            <a:r>
              <a:rPr lang="de-DE" sz="1200" b="1" kern="1200" baseline="0" dirty="0">
                <a:solidFill>
                  <a:schemeClr val="tx1"/>
                </a:solidFill>
                <a:effectLst/>
                <a:latin typeface="+mn-lt"/>
                <a:ea typeface="+mn-ea"/>
                <a:cs typeface="+mn-cs"/>
              </a:rPr>
              <a:t>2875 Abiturienten </a:t>
            </a:r>
            <a:r>
              <a:rPr lang="de-DE" sz="1200" b="0" kern="1200" baseline="0" dirty="0">
                <a:solidFill>
                  <a:schemeClr val="tx1"/>
                </a:solidFill>
                <a:effectLst/>
                <a:latin typeface="+mn-lt"/>
                <a:ea typeface="+mn-ea"/>
                <a:cs typeface="+mn-cs"/>
              </a:rPr>
              <a:t>im Schuljahr 2021/22 (ohne Rudolf-Steiner-Schule) (Quelle: Hamburger Schulstatistik 2021/2022). </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sz="1200" b="0" kern="1200" baseline="0" dirty="0">
              <a:solidFill>
                <a:schemeClr val="tx1"/>
              </a:solidFill>
              <a:effectLst/>
              <a:latin typeface="+mn-lt"/>
              <a:ea typeface="+mn-ea"/>
              <a:cs typeface="+mn-cs"/>
            </a:endParaRPr>
          </a:p>
          <a:p>
            <a:r>
              <a:rPr lang="de-DE" sz="1200" b="0" kern="1200" baseline="0" dirty="0">
                <a:solidFill>
                  <a:schemeClr val="tx1"/>
                </a:solidFill>
                <a:effectLst/>
                <a:latin typeface="+mn-lt"/>
                <a:ea typeface="+mn-ea"/>
                <a:cs typeface="+mn-cs"/>
              </a:rPr>
              <a:t>_______________________________________________________________________________________________</a:t>
            </a:r>
          </a:p>
          <a:p>
            <a:endParaRPr lang="de-DE" sz="1200" b="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DEEAA9B-7186-463C-842C-219271E6567B}" type="slidenum">
              <a:rPr lang="de-DE" smtClean="0"/>
              <a:t>5</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wenn die Ausprägungen beider</a:t>
            </a:r>
            <a:r>
              <a:rPr lang="de-DE" baseline="0" dirty="0"/>
              <a:t> Schulformen durchaus unterschiedlich sind, gibt es viele Merkmale bzw. Gemeinsamkeiten, die in beiden Schulformen anzutreffen sind. </a:t>
            </a:r>
          </a:p>
          <a:p>
            <a:r>
              <a:rPr lang="de-DE" baseline="0" dirty="0"/>
              <a:t>Natürlich knüpfen die Merkmale des Unterrichts am Unterricht der Grundschule an. Mit zunehmendem Alter und zunehmender Selbstständigkeit der Schülerinnen und Schüler werden neue Arbeits- und Lernformen eingeführt.</a:t>
            </a:r>
          </a:p>
          <a:p>
            <a:r>
              <a:rPr lang="de-DE" baseline="0" dirty="0"/>
              <a:t>Wichtig: Grundsätzlich gelten Ansprüche/Merkmale des guten Unterrichts für beide weiterführende Schulformen. Die einzelnen Schulen setzen besondere Akzente.</a:t>
            </a:r>
          </a:p>
          <a:p>
            <a:r>
              <a:rPr lang="de-DE" baseline="0" dirty="0"/>
              <a:t>Wir empfehlen Ihnen, sich an den einzelnen Schulen genauere Informationen zur Ausgestaltung der Unterrichtskonzepte zu holen. Zum Ende der Präsentation haben wir Ihnen beispielhaft einzelne Fragen für Ihre Erkundung zusammengestellt. </a:t>
            </a:r>
          </a:p>
          <a:p>
            <a:r>
              <a:rPr lang="de-DE" baseline="0" dirty="0"/>
              <a:t>__________________________________________________________</a:t>
            </a:r>
          </a:p>
          <a:p>
            <a:r>
              <a:rPr lang="de-DE" baseline="0" dirty="0"/>
              <a:t>Beim Punkt Hausaufgaben ggf. auf Bedingungen der Richtlinie für Gymnasien (max. 5 Std./Woche) verweisen. Mit steigenden Jahrgängen erhalten Hausaufgaben ein zunehmend größeres Gewicht als an der Grundschule. </a:t>
            </a:r>
            <a:endParaRPr lang="de-DE" dirty="0"/>
          </a:p>
          <a:p>
            <a:endParaRPr lang="de-DE" baseline="0" dirty="0"/>
          </a:p>
        </p:txBody>
      </p:sp>
      <p:sp>
        <p:nvSpPr>
          <p:cNvPr id="4" name="Foliennummernplatzhalter 3"/>
          <p:cNvSpPr>
            <a:spLocks noGrp="1"/>
          </p:cNvSpPr>
          <p:nvPr>
            <p:ph type="sldNum" sz="quarter" idx="10"/>
          </p:nvPr>
        </p:nvSpPr>
        <p:spPr/>
        <p:txBody>
          <a:bodyPr/>
          <a:lstStyle/>
          <a:p>
            <a:fld id="{ADEEAA9B-7186-463C-842C-219271E6567B}" type="slidenum">
              <a:rPr lang="de-DE" smtClean="0"/>
              <a:t>6</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Jeder Mensch ist einzigartig und jeder Mensch lernt auf seine eigene Art: </a:t>
            </a:r>
            <a:r>
              <a:rPr lang="de-DE" b="1" dirty="0"/>
              <a:t>Die</a:t>
            </a:r>
            <a:r>
              <a:rPr lang="de-DE" b="1" baseline="0" dirty="0"/>
              <a:t> Stadtteilschule begleitet und unterstützt jede Schülerin und jeden Schüler darin, den eigenen Bildungsweg zu finden. </a:t>
            </a:r>
            <a:r>
              <a:rPr lang="de-DE" baseline="0" dirty="0"/>
              <a:t>Sie unterstützt die Schülerinnen und Schüler darin, zunehmend selbstständig zu arbeiten und selbst Verantwortung für ihr Lernen zu übernehmen. </a:t>
            </a:r>
            <a:r>
              <a:rPr lang="de-DE" b="1" baseline="0" dirty="0"/>
              <a:t>Sie vermeidet eine frühe Festlegung auf einen bestimmten Abschluss. Die Möglichkeit, einen höheren Abschluss anzustreben, wird durchgehend gefördert</a:t>
            </a:r>
            <a:r>
              <a:rPr lang="de-DE" baseline="0" dirty="0"/>
              <a:t>.</a:t>
            </a:r>
          </a:p>
          <a:p>
            <a:endParaRPr lang="de-DE" dirty="0"/>
          </a:p>
          <a:p>
            <a:r>
              <a:rPr lang="de-DE" dirty="0"/>
              <a:t>So</a:t>
            </a:r>
            <a:r>
              <a:rPr lang="de-DE" baseline="0" dirty="0"/>
              <a:t> unterschiedlich Kinder sind, so vielfältig muss auch der Unterricht sein. In den Stadtteilschulen gibt es deshalb </a:t>
            </a:r>
            <a:r>
              <a:rPr lang="de-DE" b="1" baseline="0" dirty="0"/>
              <a:t>neben dem gemeinsamen Lernen Unterricht, in dem die Schülerinnen und Schüler je nach Fähigkeiten, Interessen und Lerntempo spezielle Übungen und Aufgaben erhalten</a:t>
            </a:r>
            <a:r>
              <a:rPr lang="de-DE" baseline="0" dirty="0"/>
              <a:t>. Zudem gibt es Fachkurse auf unterschiedlichen Niveaus und die Schülerinnen und Schüler können zwischen verschiedenen Wahlpflichtfächern, Fach- oder Profilklassen wählen. </a:t>
            </a:r>
            <a:r>
              <a:rPr lang="de-DE" b="1" baseline="0" dirty="0"/>
              <a:t>Ziel ist: Niemand soll unterfordert und niemand soll überfordert werden. </a:t>
            </a:r>
          </a:p>
          <a:p>
            <a:r>
              <a:rPr lang="de-DE" baseline="0" dirty="0"/>
              <a:t>Die einzelne Stadtteilschule informiert gerne über die genaue Ausgestaltung des Lernens.</a:t>
            </a:r>
          </a:p>
          <a:p>
            <a:endParaRPr lang="de-DE" baseline="0" dirty="0"/>
          </a:p>
          <a:p>
            <a:r>
              <a:rPr lang="de-DE" baseline="0" dirty="0"/>
              <a:t>Im Wahlpflichtbereich besteht die Möglichkeit, ab Jahrgang 6 oder ab Jahrgang 7 eine zweite Fremdsprache zu erlernen. Weitere Sprachen können ggf. auch ab Jahrgang 8, 9 oder 11 erlernt werden. Das hängt von der Fremdsprachenfolge an der jeweiligen Schule ab.  </a:t>
            </a:r>
          </a:p>
          <a:p>
            <a:r>
              <a:rPr lang="de-DE" baseline="0" dirty="0"/>
              <a:t>________________</a:t>
            </a:r>
          </a:p>
          <a:p>
            <a:endParaRPr lang="de-DE" baseline="0" dirty="0"/>
          </a:p>
          <a:p>
            <a:r>
              <a:rPr lang="de-DE" dirty="0"/>
              <a:t>Schülerinnen und Schüler mit hohem Leistungsvermögen werden in der Stadtteilschule sowohl durch den differenzierten Unterricht in der Klasse als</a:t>
            </a:r>
            <a:r>
              <a:rPr lang="de-DE" baseline="0" dirty="0"/>
              <a:t> auch durch besondere Lernangebote gefördert. </a:t>
            </a:r>
          </a:p>
          <a:p>
            <a:r>
              <a:rPr lang="de-DE" baseline="0" dirty="0"/>
              <a:t>Kooperationen mit Hochschulen und Firmen bieten vielfältige Herausforderungen und Chancen für die Berufs- und Studienorientierung. </a:t>
            </a:r>
            <a:endParaRPr lang="de-DE" dirty="0"/>
          </a:p>
          <a:p>
            <a:endParaRPr lang="de-DE" dirty="0"/>
          </a:p>
          <a:p>
            <a:r>
              <a:rPr lang="de-DE" dirty="0"/>
              <a:t>Inklusive</a:t>
            </a:r>
            <a:r>
              <a:rPr lang="de-DE" baseline="0" dirty="0"/>
              <a:t> Bildung bedeutet, dass mit den Stärken der Schülerinnen und Schüler, aber auch mit Schwierigkeiten und Problemen so umgegangen wird, dass jedes Kind optimal unterstützt und gefördert wird. In der Stadtteilschule arbeiten verschiedene Berufsgruppen zusammen: Lehrerinnen und Lehrer, Sonderpädagoginnen und Sonderpädagogen, Erzieherinnen und Erzieher, Sozialpädagoginnen und Sozialpädagogen sowie weitere pädagogisch-therapeutische Fachkräfte. </a:t>
            </a:r>
          </a:p>
          <a:p>
            <a:endParaRPr lang="de-DE" baseline="0" dirty="0"/>
          </a:p>
          <a:p>
            <a:r>
              <a:rPr lang="de-DE" b="1" baseline="0" dirty="0"/>
              <a:t>Die Stadtteilschule unterstützt Schülerinnen und Schüler aktiv auf ihrem Weg in den Beruf oder ins Studium. </a:t>
            </a:r>
            <a:r>
              <a:rPr lang="de-DE" baseline="0" dirty="0"/>
              <a:t>Spätestens ab Jahrgangsstufe 8 erhalten sie einen persönlichen Ansprechpartner, der sie solange begleitet, bis der Wechsel in eine Berufsausbildung oder ins Studium gelungen ist. Für den Übergang arbeiten die Stadtteilschulen eng mit beruflichen Schulen und mit Hochschulen zusammen. </a:t>
            </a:r>
          </a:p>
          <a:p>
            <a:endParaRPr lang="de-DE" baseline="0" dirty="0"/>
          </a:p>
          <a:p>
            <a:r>
              <a:rPr lang="de-DE" b="1" dirty="0"/>
              <a:t>Die Stadtteilschulen bieten Möglichkeiten ganztägiger</a:t>
            </a:r>
            <a:r>
              <a:rPr lang="de-DE" b="1" baseline="0" dirty="0"/>
              <a:t> Bildung und Betreuung. </a:t>
            </a:r>
            <a:r>
              <a:rPr lang="de-DE" dirty="0"/>
              <a:t>Ganztagsschulen haben viele Vorteile: Für Eltern bedeutet dies, dass ihre Kinder</a:t>
            </a:r>
            <a:r>
              <a:rPr lang="de-DE" baseline="0" dirty="0"/>
              <a:t> </a:t>
            </a:r>
            <a:r>
              <a:rPr lang="de-DE" dirty="0"/>
              <a:t>sicher und verlässlich den ganzen Tag betreut werden. Die Schulen verfügen  über deutlich mehr Zeit für den Unterricht und Angebote im Freizeit-, Neigungs- und Förderbereich. Sie können Schülerinnen und Schüler besser dabei unterstützen, persönliche Stärken zu entwickeln und Schwächen zu beheben. Sie können den Schulalltag anders strukturieren und schülergerechter gestalten. Über die jeweilige</a:t>
            </a:r>
            <a:r>
              <a:rPr lang="de-DE" baseline="0" dirty="0"/>
              <a:t> Ausgestaltung des Ganztagsangebots informieren die einzelnen Schulen. </a:t>
            </a:r>
            <a:endParaRPr lang="de-DE" dirty="0"/>
          </a:p>
          <a:p>
            <a:endParaRPr lang="de-DE" baseline="0" dirty="0"/>
          </a:p>
        </p:txBody>
      </p:sp>
      <p:sp>
        <p:nvSpPr>
          <p:cNvPr id="4" name="Foliennummernplatzhalter 3"/>
          <p:cNvSpPr>
            <a:spLocks noGrp="1"/>
          </p:cNvSpPr>
          <p:nvPr>
            <p:ph type="sldNum" sz="quarter" idx="10"/>
          </p:nvPr>
        </p:nvSpPr>
        <p:spPr/>
        <p:txBody>
          <a:bodyPr/>
          <a:lstStyle/>
          <a:p>
            <a:fld id="{ADEEAA9B-7186-463C-842C-219271E6567B}" type="slidenum">
              <a:rPr lang="de-DE" smtClean="0"/>
              <a:t>7</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Im Gymnasium wird durchgängig auf einem </a:t>
            </a:r>
            <a:r>
              <a:rPr lang="de-DE" b="1" dirty="0"/>
              <a:t>erhöhten Anforderungsniveau </a:t>
            </a:r>
            <a:r>
              <a:rPr lang="de-DE" dirty="0"/>
              <a:t>unterrichtet, um eine </a:t>
            </a:r>
            <a:r>
              <a:rPr lang="de-DE" b="1" dirty="0"/>
              <a:t>vertiefte Allgemeinbildung </a:t>
            </a:r>
            <a:r>
              <a:rPr lang="de-DE" dirty="0"/>
              <a:t>zu erreichen. Das Ziel für alle Schülerinnen und Schüler ist der Übergang in die Studienstufe und das </a:t>
            </a:r>
            <a:r>
              <a:rPr lang="de-DE" b="1" dirty="0"/>
              <a:t>Abitur nach acht Jahren</a:t>
            </a:r>
            <a:r>
              <a:rPr lang="de-DE" dirty="0"/>
              <a:t>, ohne eine zusätzliche Vorstufe wie an der Stadtteilschule.</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Dabei werden höhere </a:t>
            </a:r>
            <a:r>
              <a:rPr lang="de-DE" b="1" dirty="0"/>
              <a:t>Anforderungen an das selbstständige Lernen </a:t>
            </a:r>
            <a:r>
              <a:rPr lang="de-DE" dirty="0"/>
              <a:t>gestellt.</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Den Schülerinnen und Schülern muss erfolgreiches Lernen ohne viel Unterstützung</a:t>
            </a:r>
            <a:r>
              <a:rPr lang="de-DE" baseline="0" dirty="0"/>
              <a:t> </a:t>
            </a:r>
            <a:r>
              <a:rPr lang="de-DE" dirty="0"/>
              <a:t>zuzutrauen sein.</a:t>
            </a:r>
          </a:p>
          <a:p>
            <a:r>
              <a:rPr lang="de-DE" dirty="0"/>
              <a:t>In diesen Bereichen sind die Anforderungen an Schülerinnen und Schüler</a:t>
            </a:r>
            <a:r>
              <a:rPr lang="de-DE" baseline="0" dirty="0"/>
              <a:t> </a:t>
            </a:r>
            <a:r>
              <a:rPr lang="de-DE" dirty="0"/>
              <a:t>besonders ausgeprägt:</a:t>
            </a:r>
          </a:p>
          <a:p>
            <a:pPr marL="171450" indent="-171450">
              <a:buFont typeface="Arial"/>
              <a:buChar char="•"/>
            </a:pPr>
            <a:r>
              <a:rPr lang="de-DE" dirty="0"/>
              <a:t>Fähigkeit zur Selbstorganisation im Lernen</a:t>
            </a:r>
          </a:p>
          <a:p>
            <a:pPr marL="171450" indent="-171450">
              <a:buFont typeface="Arial"/>
              <a:buChar char="•"/>
            </a:pPr>
            <a:r>
              <a:rPr lang="de-DE" dirty="0"/>
              <a:t>Anstrengungsbereitschaft und Durchhaltevermögen</a:t>
            </a:r>
          </a:p>
          <a:p>
            <a:pPr marL="171450" indent="-171450">
              <a:buFont typeface="Arial"/>
              <a:buChar char="•"/>
            </a:pPr>
            <a:r>
              <a:rPr lang="de-DE" dirty="0"/>
              <a:t>Frustrationstoleranz (Umgang mit Misserfolgen)</a:t>
            </a:r>
          </a:p>
          <a:p>
            <a:pPr marL="171450" indent="-171450">
              <a:buFont typeface="Arial"/>
              <a:buChar char="•"/>
            </a:pPr>
            <a:r>
              <a:rPr lang="de-DE" dirty="0"/>
              <a:t>Konzentrationsfähigkeit</a:t>
            </a:r>
          </a:p>
          <a:p>
            <a:pPr marL="171450" indent="-171450">
              <a:buFont typeface="Arial"/>
              <a:buChar char="•"/>
            </a:pPr>
            <a:r>
              <a:rPr lang="de-DE" dirty="0"/>
              <a:t>schnelle Auffassungsgabe und die Fähigkeit Probleme zu lösen</a:t>
            </a:r>
            <a:r>
              <a:rPr lang="de-DE" baseline="0" dirty="0"/>
              <a:t> (Denkfähigkeit)</a:t>
            </a:r>
            <a:endParaRPr lang="de-DE" dirty="0"/>
          </a:p>
          <a:p>
            <a:pPr marL="171450" indent="-171450">
              <a:buFont typeface="Arial"/>
              <a:buChar char="•"/>
            </a:pPr>
            <a:endParaRPr lang="de-DE" dirty="0"/>
          </a:p>
          <a:p>
            <a:pPr marL="0" indent="0">
              <a:buFont typeface="Arial"/>
              <a:buNone/>
            </a:pPr>
            <a:r>
              <a:rPr lang="de-DE" dirty="0"/>
              <a:t>Im Gymnasium lernen </a:t>
            </a:r>
            <a:r>
              <a:rPr lang="de-DE" b="1" dirty="0"/>
              <a:t>alle</a:t>
            </a:r>
            <a:r>
              <a:rPr lang="de-DE" dirty="0"/>
              <a:t> Schülerinnen und Schüler </a:t>
            </a:r>
            <a:r>
              <a:rPr lang="de-DE" b="1" dirty="0"/>
              <a:t>eine zweite Fremdsprache spätestens ab Jg. 7, </a:t>
            </a:r>
            <a:r>
              <a:rPr lang="de-DE" dirty="0"/>
              <a:t>in der Regel ab Jg. 6.</a:t>
            </a:r>
          </a:p>
          <a:p>
            <a:pPr marL="0" indent="0">
              <a:buFont typeface="Arial"/>
              <a:buNone/>
            </a:pPr>
            <a:r>
              <a:rPr lang="de-DE" dirty="0"/>
              <a:t>Sie haben später auch die Möglichkeit, noch eine dritte Fremdsprache aufzunehmen.</a:t>
            </a:r>
          </a:p>
          <a:p>
            <a:pPr marL="0" indent="0">
              <a:buFont typeface="Arial"/>
              <a:buNone/>
            </a:pPr>
            <a:endParaRPr lang="de-DE" dirty="0"/>
          </a:p>
          <a:p>
            <a:pPr marL="0" indent="0">
              <a:buFont typeface="Arial"/>
              <a:buNone/>
            </a:pPr>
            <a:r>
              <a:rPr lang="de-DE" dirty="0"/>
              <a:t>Das Gymnasium fördert gezielt </a:t>
            </a:r>
            <a:r>
              <a:rPr lang="de-DE" b="1" dirty="0"/>
              <a:t>besonders leistungsstarke Schülerinnen und Schüler</a:t>
            </a:r>
            <a:r>
              <a:rPr lang="de-DE" dirty="0"/>
              <a:t>, z. B. durch Wettbewerbe, AGs und projektorientierte Kurse (Enrichment) – in verschiedenen Bereichen von den Naturwissenschaften bis zum Orchester.</a:t>
            </a:r>
          </a:p>
          <a:p>
            <a:pPr marL="0" indent="0">
              <a:buFont typeface="Arial"/>
              <a:buNone/>
            </a:pPr>
            <a:endParaRPr lang="de-DE" dirty="0"/>
          </a:p>
          <a:p>
            <a:pPr marL="0" indent="0">
              <a:buFont typeface="Arial"/>
              <a:buNone/>
            </a:pPr>
            <a:r>
              <a:rPr lang="de-DE" dirty="0"/>
              <a:t>Nicht nur an Gymnasien, sondern auch an Stadtteilschulen gibt es z. T. die Möglichkeit, </a:t>
            </a:r>
            <a:r>
              <a:rPr lang="de-DE" b="1" dirty="0"/>
              <a:t>Fachunterricht in der Fremdsprache </a:t>
            </a:r>
            <a:r>
              <a:rPr lang="de-DE" dirty="0"/>
              <a:t>– meist Englisch – zu besuchen. Das wird bilingualer Unterricht genannt. Einzelne Gymnasien bieten bilinguale Zweige mit</a:t>
            </a:r>
            <a:r>
              <a:rPr lang="de-DE" baseline="0" dirty="0"/>
              <a:t> dieser Ausrichtung</a:t>
            </a:r>
            <a:r>
              <a:rPr lang="de-DE" dirty="0"/>
              <a:t> an.</a:t>
            </a:r>
          </a:p>
          <a:p>
            <a:pPr marL="0" indent="0">
              <a:buFont typeface="Arial"/>
              <a:buNone/>
            </a:pPr>
            <a:endParaRPr lang="de-DE" dirty="0"/>
          </a:p>
          <a:p>
            <a:pPr marL="0" indent="0">
              <a:buFont typeface="Arial"/>
              <a:buNone/>
            </a:pPr>
            <a:r>
              <a:rPr lang="de-DE" dirty="0"/>
              <a:t>Auch die Gymnasien organisieren wie die Stadtteilschulen</a:t>
            </a:r>
            <a:r>
              <a:rPr lang="de-DE" baseline="0" dirty="0"/>
              <a:t> </a:t>
            </a:r>
            <a:r>
              <a:rPr lang="de-DE" dirty="0"/>
              <a:t>ein vielfältiges Programm der </a:t>
            </a:r>
            <a:r>
              <a:rPr lang="de-DE" b="1" dirty="0"/>
              <a:t>Berufs- und Studienorientierung</a:t>
            </a:r>
            <a:r>
              <a:rPr lang="de-DE" dirty="0"/>
              <a:t>. Das beginnt z. B. mit dem Girls- und Boys-Day und endet mit gezielten Exkursionen und Projekten mit Firmen und Hochschulen in der Studienstufe.</a:t>
            </a:r>
          </a:p>
          <a:p>
            <a:pPr marL="0" indent="0">
              <a:buFont typeface="Arial"/>
              <a:buNone/>
            </a:pPr>
            <a:endParaRPr lang="de-DE" dirty="0"/>
          </a:p>
          <a:p>
            <a:pPr marL="0" indent="0">
              <a:buFont typeface="Arial"/>
              <a:buNone/>
            </a:pPr>
            <a:r>
              <a:rPr lang="de-DE" dirty="0"/>
              <a:t>Insgesamt kann man sagen, dass am Gymnasium der Unterricht an einem </a:t>
            </a:r>
            <a:r>
              <a:rPr lang="de-DE" b="1" dirty="0"/>
              <a:t>einheitlichen, erhöhten Leistungsniveau </a:t>
            </a:r>
            <a:r>
              <a:rPr lang="de-DE" dirty="0"/>
              <a:t>ausgerichtet ist. </a:t>
            </a:r>
            <a:endParaRPr lang="de-DE" baseline="0" dirty="0"/>
          </a:p>
        </p:txBody>
      </p:sp>
      <p:sp>
        <p:nvSpPr>
          <p:cNvPr id="4" name="Foliennummernplatzhalter 3"/>
          <p:cNvSpPr>
            <a:spLocks noGrp="1"/>
          </p:cNvSpPr>
          <p:nvPr>
            <p:ph type="sldNum" sz="quarter" idx="10"/>
          </p:nvPr>
        </p:nvSpPr>
        <p:spPr/>
        <p:txBody>
          <a:bodyPr/>
          <a:lstStyle/>
          <a:p>
            <a:fld id="{ADEEAA9B-7186-463C-842C-219271E6567B}" type="slidenum">
              <a:rPr lang="de-DE" smtClean="0"/>
              <a:t>8</a:t>
            </a:fld>
            <a:endParaRPr lang="de-DE" dirty="0"/>
          </a:p>
        </p:txBody>
      </p:sp>
    </p:spTree>
    <p:extLst>
      <p:ext uri="{BB962C8B-B14F-4D97-AF65-F5344CB8AC3E}">
        <p14:creationId xmlns:p14="http://schemas.microsoft.com/office/powerpoint/2010/main" val="2608458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Alle Gymnasien und alle Stadtteilschulen führen bis</a:t>
            </a:r>
            <a:r>
              <a:rPr lang="de-DE" b="1" baseline="0" dirty="0"/>
              <a:t> zum Abitur.</a:t>
            </a:r>
            <a:endParaRPr lang="de-DE" b="1" dirty="0"/>
          </a:p>
          <a:p>
            <a:endParaRPr lang="de-DE" dirty="0"/>
          </a:p>
          <a:p>
            <a:r>
              <a:rPr lang="de-DE" dirty="0"/>
              <a:t>Der 11. Jahrgang an Stadtteilschulen</a:t>
            </a:r>
            <a:r>
              <a:rPr lang="de-DE" baseline="0" dirty="0"/>
              <a:t> - </a:t>
            </a:r>
            <a:r>
              <a:rPr lang="de-DE" dirty="0"/>
              <a:t>die Vorstufe -</a:t>
            </a:r>
            <a:r>
              <a:rPr lang="de-DE" baseline="0" dirty="0"/>
              <a:t> bietet den Schülerinnen und Schülern ein Jahr zusätzliche Lernzeit und dient der intensiven Vorbereitung </a:t>
            </a:r>
            <a:r>
              <a:rPr lang="de-DE" dirty="0"/>
              <a:t>auf die Leistungsanforderungen der Studienstufe.</a:t>
            </a:r>
            <a:r>
              <a:rPr lang="de-DE" baseline="0" dirty="0"/>
              <a:t> Das eigenständige  Lernen und Methodenkompetenzen werden intensiv gestärkt.</a:t>
            </a:r>
            <a:endParaRPr lang="de-DE" dirty="0"/>
          </a:p>
          <a:p>
            <a:r>
              <a:rPr lang="de-DE" dirty="0"/>
              <a:t>Am Gymnasium treten die Schülerinnen und Schüler direkt aus der 10. Klasse in die Studienstufe ein.</a:t>
            </a:r>
          </a:p>
          <a:p>
            <a:endParaRPr lang="de-DE" dirty="0"/>
          </a:p>
          <a:p>
            <a:r>
              <a:rPr lang="de-DE" b="1" dirty="0"/>
              <a:t>Der Unterricht in den letzten beiden Jahrgängen vor dem Abitur (= Studienstufe) ist an beiden Schulformen nach denselben Prinzipien und Anforderungen organisiert</a:t>
            </a:r>
            <a:r>
              <a:rPr lang="de-DE" dirty="0"/>
              <a:t>.</a:t>
            </a:r>
          </a:p>
          <a:p>
            <a:r>
              <a:rPr lang="de-DE" dirty="0"/>
              <a:t>Die</a:t>
            </a:r>
            <a:r>
              <a:rPr lang="de-DE" baseline="0" dirty="0"/>
              <a:t> </a:t>
            </a:r>
            <a:r>
              <a:rPr lang="de-DE" dirty="0"/>
              <a:t>STUDIENSTUFE umfasst an den Stadtteilschulen die Jg. 12-13 und an den Gymnasien die Jg. 11-12.</a:t>
            </a:r>
          </a:p>
          <a:p>
            <a:r>
              <a:rPr lang="de-DE" dirty="0"/>
              <a:t>An beiden Schulformen gelten die gleiche Anforderungen im</a:t>
            </a:r>
            <a:r>
              <a:rPr lang="de-DE" baseline="0" dirty="0"/>
              <a:t> </a:t>
            </a:r>
            <a:r>
              <a:rPr lang="de-DE" dirty="0"/>
              <a:t>Unterricht und in den Abiturprüfungen.</a:t>
            </a:r>
          </a:p>
        </p:txBody>
      </p:sp>
      <p:sp>
        <p:nvSpPr>
          <p:cNvPr id="4" name="Foliennummernplatzhalter 3"/>
          <p:cNvSpPr>
            <a:spLocks noGrp="1"/>
          </p:cNvSpPr>
          <p:nvPr>
            <p:ph type="sldNum" sz="quarter" idx="10"/>
          </p:nvPr>
        </p:nvSpPr>
        <p:spPr/>
        <p:txBody>
          <a:bodyPr/>
          <a:lstStyle/>
          <a:p>
            <a:fld id="{ADEEAA9B-7186-463C-842C-219271E6567B}" type="slidenum">
              <a:rPr lang="de-DE" smtClean="0"/>
              <a:t>9</a:t>
            </a:fld>
            <a:endParaRPr lang="de-DE" dirty="0"/>
          </a:p>
        </p:txBody>
      </p:sp>
    </p:spTree>
    <p:extLst>
      <p:ext uri="{BB962C8B-B14F-4D97-AF65-F5344CB8AC3E}">
        <p14:creationId xmlns:p14="http://schemas.microsoft.com/office/powerpoint/2010/main" val="2608458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alpha val="0"/>
          </a:schemeClr>
        </a:solidFill>
        <a:effectLst/>
      </p:bgPr>
    </p:bg>
    <p:spTree>
      <p:nvGrpSpPr>
        <p:cNvPr id="1" name=""/>
        <p:cNvGrpSpPr/>
        <p:nvPr/>
      </p:nvGrpSpPr>
      <p:grpSpPr>
        <a:xfrm>
          <a:off x="0" y="0"/>
          <a:ext cx="0" cy="0"/>
          <a:chOff x="0" y="0"/>
          <a:chExt cx="0" cy="0"/>
        </a:xfrm>
      </p:grpSpPr>
      <p:sp>
        <p:nvSpPr>
          <p:cNvPr id="53" name="Bildplatzhalter 52"/>
          <p:cNvSpPr>
            <a:spLocks noGrp="1"/>
          </p:cNvSpPr>
          <p:nvPr>
            <p:ph type="pic" sz="quarter" idx="11" hasCustomPrompt="1"/>
          </p:nvPr>
        </p:nvSpPr>
        <p:spPr bwMode="gray">
          <a:xfrm>
            <a:off x="0" y="0"/>
            <a:ext cx="9144000" cy="3715200"/>
          </a:xfrm>
          <a:custGeom>
            <a:avLst/>
            <a:gdLst>
              <a:gd name="connsiteX0" fmla="*/ 0 w 9144000"/>
              <a:gd name="connsiteY0" fmla="*/ 0 h 3715200"/>
              <a:gd name="connsiteX1" fmla="*/ 9144000 w 9144000"/>
              <a:gd name="connsiteY1" fmla="*/ 0 h 3715200"/>
              <a:gd name="connsiteX2" fmla="*/ 9144000 w 9144000"/>
              <a:gd name="connsiteY2" fmla="*/ 3715200 h 3715200"/>
              <a:gd name="connsiteX3" fmla="*/ 5935980 w 9144000"/>
              <a:gd name="connsiteY3" fmla="*/ 3715200 h 3715200"/>
              <a:gd name="connsiteX4" fmla="*/ 5164968 w 9144000"/>
              <a:gd name="connsiteY4" fmla="*/ 3715200 h 3715200"/>
              <a:gd name="connsiteX5" fmla="*/ 1624358 w 9144000"/>
              <a:gd name="connsiteY5" fmla="*/ 3715200 h 3715200"/>
              <a:gd name="connsiteX6" fmla="*/ 1624358 w 9144000"/>
              <a:gd name="connsiteY6" fmla="*/ 3715200 h 3715200"/>
              <a:gd name="connsiteX7" fmla="*/ 1784351 w 9144000"/>
              <a:gd name="connsiteY7" fmla="*/ 3480152 h 3715200"/>
              <a:gd name="connsiteX8" fmla="*/ 1152128 w 9144000"/>
              <a:gd name="connsiteY8" fmla="*/ 3480152 h 3715200"/>
              <a:gd name="connsiteX9" fmla="*/ 1060429 w 9144000"/>
              <a:gd name="connsiteY9" fmla="*/ 3480152 h 3715200"/>
              <a:gd name="connsiteX10" fmla="*/ 1004494 w 9144000"/>
              <a:gd name="connsiteY10" fmla="*/ 3480152 h 3715200"/>
              <a:gd name="connsiteX11" fmla="*/ 80844 w 9144000"/>
              <a:gd name="connsiteY11" fmla="*/ 3480152 h 3715200"/>
              <a:gd name="connsiteX12" fmla="*/ 0 w 9144000"/>
              <a:gd name="connsiteY12" fmla="*/ 3480152 h 3715200"/>
              <a:gd name="connsiteX13" fmla="*/ 0 w 9144000"/>
              <a:gd name="connsiteY13" fmla="*/ 3473421 h 3715200"/>
              <a:gd name="connsiteX14" fmla="*/ 0 w 9144000"/>
              <a:gd name="connsiteY14" fmla="*/ 2689257 h 3715200"/>
              <a:gd name="connsiteX15" fmla="*/ 0 w 9144000"/>
              <a:gd name="connsiteY15" fmla="*/ 2259780 h 37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3715200">
                <a:moveTo>
                  <a:pt x="0" y="0"/>
                </a:moveTo>
                <a:lnTo>
                  <a:pt x="9144000" y="0"/>
                </a:lnTo>
                <a:lnTo>
                  <a:pt x="9144000" y="3715200"/>
                </a:lnTo>
                <a:lnTo>
                  <a:pt x="5935980" y="3715200"/>
                </a:lnTo>
                <a:lnTo>
                  <a:pt x="5164968" y="3715200"/>
                </a:lnTo>
                <a:lnTo>
                  <a:pt x="1624358" y="3715200"/>
                </a:lnTo>
                <a:lnTo>
                  <a:pt x="1624358" y="3715200"/>
                </a:lnTo>
                <a:lnTo>
                  <a:pt x="1784351" y="3480152"/>
                </a:lnTo>
                <a:lnTo>
                  <a:pt x="1152128" y="3480152"/>
                </a:lnTo>
                <a:lnTo>
                  <a:pt x="1060429" y="3480152"/>
                </a:lnTo>
                <a:lnTo>
                  <a:pt x="1004494" y="3480152"/>
                </a:lnTo>
                <a:lnTo>
                  <a:pt x="80844" y="3480152"/>
                </a:lnTo>
                <a:lnTo>
                  <a:pt x="0" y="3480152"/>
                </a:lnTo>
                <a:lnTo>
                  <a:pt x="0" y="3473421"/>
                </a:lnTo>
                <a:lnTo>
                  <a:pt x="0" y="2689257"/>
                </a:lnTo>
                <a:lnTo>
                  <a:pt x="0" y="2259780"/>
                </a:lnTo>
                <a:close/>
              </a:path>
            </a:pathLst>
          </a:custGeom>
          <a:solidFill>
            <a:schemeClr val="accent5"/>
          </a:solidFill>
        </p:spPr>
        <p:txBody>
          <a:bodyPr wrap="square" lIns="72000" tIns="72000" rIns="252000" bIns="216000" anchor="b">
            <a:noAutofit/>
          </a:bodyPr>
          <a:lstStyle>
            <a:lvl1pPr algn="r">
              <a:spcBef>
                <a:spcPts val="0"/>
              </a:spcBef>
              <a:defRPr sz="1200" b="0" baseline="0">
                <a:solidFill>
                  <a:schemeClr val="bg1"/>
                </a:solidFill>
              </a:defRPr>
            </a:lvl1pPr>
          </a:lstStyle>
          <a:p>
            <a:r>
              <a:rPr lang="de-DE" dirty="0"/>
              <a:t>Um das Hintergrundbild einzufügen, markieren Sie bitte den grauen</a:t>
            </a:r>
            <a:br>
              <a:rPr lang="de-DE" dirty="0"/>
            </a:br>
            <a:r>
              <a:rPr lang="de-DE" dirty="0"/>
              <a:t>Platzhalter und wählen dann ein Bild über den Reiter „Einfügen“, „Grafik“ </a:t>
            </a:r>
            <a:br>
              <a:rPr lang="de-DE" dirty="0"/>
            </a:br>
            <a:r>
              <a:rPr lang="de-DE" dirty="0"/>
              <a:t>aus. </a:t>
            </a:r>
            <a:r>
              <a:rPr lang="de-DE" noProof="0" dirty="0"/>
              <a:t>Bitte nach Einfügen des Bildes das Bild in den Hintergrund legen.</a:t>
            </a:r>
            <a:endParaRPr lang="de-DE" dirty="0"/>
          </a:p>
        </p:txBody>
      </p:sp>
      <p:sp>
        <p:nvSpPr>
          <p:cNvPr id="7" name="Rechteck 6"/>
          <p:cNvSpPr/>
          <p:nvPr userDrawn="1"/>
        </p:nvSpPr>
        <p:spPr>
          <a:xfrm>
            <a:off x="0" y="3715200"/>
            <a:ext cx="9144000" cy="14283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9" name="Picture 4" descr="Z:\Kunden\Hamburg_Marketing\Bildmaterial\Logos_Gesellschaften\HamburgLogo_Weiße_Typo.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6857999" y="4515735"/>
            <a:ext cx="2027867" cy="37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platzhalter 10"/>
          <p:cNvSpPr>
            <a:spLocks noGrp="1"/>
          </p:cNvSpPr>
          <p:nvPr>
            <p:ph type="body" sz="quarter" idx="10" hasCustomPrompt="1"/>
          </p:nvPr>
        </p:nvSpPr>
        <p:spPr bwMode="gray">
          <a:xfrm>
            <a:off x="358775" y="4691340"/>
            <a:ext cx="4465638" cy="184666"/>
          </a:xfrm>
        </p:spPr>
        <p:txBody>
          <a:bodyPr/>
          <a:lstStyle>
            <a:lvl1pPr>
              <a:spcBef>
                <a:spcPts val="0"/>
              </a:spcBef>
              <a:defRPr sz="1200" b="0" cap="none" baseline="0">
                <a:solidFill>
                  <a:schemeClr val="bg1"/>
                </a:solidFill>
              </a:defRPr>
            </a:lvl1pPr>
          </a:lstStyle>
          <a:p>
            <a:pPr lvl="0"/>
            <a:r>
              <a:rPr lang="de-DE" dirty="0"/>
              <a:t>Datum  |  Ort</a:t>
            </a:r>
          </a:p>
        </p:txBody>
      </p:sp>
      <p:grpSp>
        <p:nvGrpSpPr>
          <p:cNvPr id="10" name="Gruppieren 9"/>
          <p:cNvGrpSpPr/>
          <p:nvPr userDrawn="1"/>
        </p:nvGrpSpPr>
        <p:grpSpPr>
          <a:xfrm>
            <a:off x="-95994" y="1163712"/>
            <a:ext cx="72000" cy="3352254"/>
            <a:chOff x="-108520" y="1448780"/>
            <a:chExt cx="72000" cy="3352254"/>
          </a:xfrm>
        </p:grpSpPr>
        <p:sp>
          <p:nvSpPr>
            <p:cNvPr id="12" name="Freihandform 11"/>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Freihandform 12"/>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4" name="Gruppieren 13"/>
          <p:cNvGrpSpPr/>
          <p:nvPr userDrawn="1"/>
        </p:nvGrpSpPr>
        <p:grpSpPr>
          <a:xfrm>
            <a:off x="357710" y="-92546"/>
            <a:ext cx="8533602" cy="72000"/>
            <a:chOff x="395288" y="-92249"/>
            <a:chExt cx="8533602" cy="72000"/>
          </a:xfrm>
        </p:grpSpPr>
        <p:sp>
          <p:nvSpPr>
            <p:cNvPr id="15" name="Freihandform 14"/>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reihandform 15"/>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reihandform 16"/>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Freihandform 17"/>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9" name="Gruppieren 18"/>
          <p:cNvGrpSpPr/>
          <p:nvPr userDrawn="1"/>
        </p:nvGrpSpPr>
        <p:grpSpPr>
          <a:xfrm>
            <a:off x="9167994" y="1163712"/>
            <a:ext cx="72000" cy="3352254"/>
            <a:chOff x="-108520" y="1448780"/>
            <a:chExt cx="72000" cy="3352254"/>
          </a:xfrm>
        </p:grpSpPr>
        <p:sp>
          <p:nvSpPr>
            <p:cNvPr id="20" name="Freihandform 19"/>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Freihandform 20"/>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2" name="Gruppieren 21"/>
          <p:cNvGrpSpPr/>
          <p:nvPr userDrawn="1"/>
        </p:nvGrpSpPr>
        <p:grpSpPr>
          <a:xfrm>
            <a:off x="357710" y="5164046"/>
            <a:ext cx="8533602" cy="72000"/>
            <a:chOff x="395288" y="-92249"/>
            <a:chExt cx="8533602" cy="72000"/>
          </a:xfrm>
        </p:grpSpPr>
        <p:sp>
          <p:nvSpPr>
            <p:cNvPr id="23" name="Freihandform 22"/>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Freihandform 23"/>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Freihandform 24"/>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Freihandform 25"/>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51" name="Textplatzhalter 50"/>
          <p:cNvSpPr>
            <a:spLocks noGrp="1"/>
          </p:cNvSpPr>
          <p:nvPr>
            <p:ph type="body" sz="quarter" idx="12" hasCustomPrompt="1"/>
          </p:nvPr>
        </p:nvSpPr>
        <p:spPr bwMode="gray">
          <a:xfrm>
            <a:off x="0" y="0"/>
            <a:ext cx="5961600" cy="3715200"/>
          </a:xfrm>
          <a:custGeom>
            <a:avLst/>
            <a:gdLst>
              <a:gd name="connsiteX0" fmla="*/ 0 w 5961600"/>
              <a:gd name="connsiteY0" fmla="*/ 0 h 3715200"/>
              <a:gd name="connsiteX1" fmla="*/ 5961600 w 5961600"/>
              <a:gd name="connsiteY1" fmla="*/ 0 h 3715200"/>
              <a:gd name="connsiteX2" fmla="*/ 3805736 w 5961600"/>
              <a:gd name="connsiteY2" fmla="*/ 3170662 h 3715200"/>
              <a:gd name="connsiteX3" fmla="*/ 2852125 w 5961600"/>
              <a:gd name="connsiteY3" fmla="*/ 3715200 h 3715200"/>
              <a:gd name="connsiteX4" fmla="*/ 2346960 w 5961600"/>
              <a:gd name="connsiteY4" fmla="*/ 3715200 h 3715200"/>
              <a:gd name="connsiteX5" fmla="*/ 2301240 w 5961600"/>
              <a:gd name="connsiteY5" fmla="*/ 3715200 h 3715200"/>
              <a:gd name="connsiteX6" fmla="*/ 1624358 w 5961600"/>
              <a:gd name="connsiteY6" fmla="*/ 3715200 h 3715200"/>
              <a:gd name="connsiteX7" fmla="*/ 1624358 w 5961600"/>
              <a:gd name="connsiteY7" fmla="*/ 3715200 h 3715200"/>
              <a:gd name="connsiteX8" fmla="*/ 1784351 w 5961600"/>
              <a:gd name="connsiteY8" fmla="*/ 3480152 h 3715200"/>
              <a:gd name="connsiteX9" fmla="*/ 1152128 w 5961600"/>
              <a:gd name="connsiteY9" fmla="*/ 3480152 h 3715200"/>
              <a:gd name="connsiteX10" fmla="*/ 1060429 w 5961600"/>
              <a:gd name="connsiteY10" fmla="*/ 3480152 h 3715200"/>
              <a:gd name="connsiteX11" fmla="*/ 1004494 w 5961600"/>
              <a:gd name="connsiteY11" fmla="*/ 3480152 h 3715200"/>
              <a:gd name="connsiteX12" fmla="*/ 80844 w 5961600"/>
              <a:gd name="connsiteY12" fmla="*/ 3480152 h 3715200"/>
              <a:gd name="connsiteX13" fmla="*/ 0 w 5961600"/>
              <a:gd name="connsiteY13" fmla="*/ 3480152 h 3715200"/>
              <a:gd name="connsiteX14" fmla="*/ 0 w 5961600"/>
              <a:gd name="connsiteY14" fmla="*/ 3473421 h 3715200"/>
              <a:gd name="connsiteX15" fmla="*/ 0 w 5961600"/>
              <a:gd name="connsiteY15" fmla="*/ 3428384 h 3715200"/>
              <a:gd name="connsiteX16" fmla="*/ 0 w 5961600"/>
              <a:gd name="connsiteY16" fmla="*/ 2922720 h 37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61600" h="3715200">
                <a:moveTo>
                  <a:pt x="0" y="0"/>
                </a:moveTo>
                <a:lnTo>
                  <a:pt x="5961600" y="0"/>
                </a:lnTo>
                <a:lnTo>
                  <a:pt x="3805736" y="3170662"/>
                </a:lnTo>
                <a:cubicBezTo>
                  <a:pt x="3551366" y="3526776"/>
                  <a:pt x="3192220" y="3711464"/>
                  <a:pt x="2852125" y="3715200"/>
                </a:cubicBezTo>
                <a:lnTo>
                  <a:pt x="2346960" y="3715200"/>
                </a:lnTo>
                <a:lnTo>
                  <a:pt x="2301240" y="3715200"/>
                </a:lnTo>
                <a:lnTo>
                  <a:pt x="1624358" y="3715200"/>
                </a:lnTo>
                <a:lnTo>
                  <a:pt x="1624358" y="3715200"/>
                </a:lnTo>
                <a:lnTo>
                  <a:pt x="1784351" y="3480152"/>
                </a:lnTo>
                <a:lnTo>
                  <a:pt x="1152128" y="3480152"/>
                </a:lnTo>
                <a:lnTo>
                  <a:pt x="1060429" y="3480152"/>
                </a:lnTo>
                <a:lnTo>
                  <a:pt x="1004494" y="3480152"/>
                </a:lnTo>
                <a:lnTo>
                  <a:pt x="80844" y="3480152"/>
                </a:lnTo>
                <a:lnTo>
                  <a:pt x="0" y="3480152"/>
                </a:lnTo>
                <a:lnTo>
                  <a:pt x="0" y="3473421"/>
                </a:lnTo>
                <a:lnTo>
                  <a:pt x="0" y="3428384"/>
                </a:lnTo>
                <a:lnTo>
                  <a:pt x="0" y="2922720"/>
                </a:lnTo>
                <a:close/>
              </a:path>
            </a:pathLst>
          </a:custGeom>
          <a:solidFill>
            <a:schemeClr val="bg1">
              <a:alpha val="85000"/>
            </a:schemeClr>
          </a:solidFill>
        </p:spPr>
        <p:txBody>
          <a:bodyPr wrap="square" lIns="360000" tIns="518400" rIns="1152000">
            <a:noAutofit/>
          </a:bodyPr>
          <a:lstStyle>
            <a:lvl1pPr algn="l" defTabSz="914400" rtl="0" eaLnBrk="1" latinLnBrk="0" hangingPunct="1">
              <a:lnSpc>
                <a:spcPct val="90000"/>
              </a:lnSpc>
              <a:spcBef>
                <a:spcPct val="0"/>
              </a:spcBef>
              <a:buNone/>
              <a:defRPr lang="de-DE" sz="3200" b="0" kern="1200" cap="all" baseline="0" dirty="0">
                <a:solidFill>
                  <a:schemeClr val="accent1"/>
                </a:solidFill>
                <a:latin typeface="+mj-lt"/>
                <a:ea typeface="+mj-ea"/>
                <a:cs typeface="+mj-cs"/>
              </a:defRPr>
            </a:lvl1pPr>
          </a:lstStyle>
          <a:p>
            <a:pPr lvl="0"/>
            <a:r>
              <a:rPr lang="de-DE" dirty="0"/>
              <a:t>Titelmasterformat durch Klicken bearbeiten</a:t>
            </a:r>
          </a:p>
        </p:txBody>
      </p:sp>
      <p:sp>
        <p:nvSpPr>
          <p:cNvPr id="3" name="Untertitel 2"/>
          <p:cNvSpPr>
            <a:spLocks noGrp="1"/>
          </p:cNvSpPr>
          <p:nvPr>
            <p:ph type="subTitle" idx="1"/>
          </p:nvPr>
        </p:nvSpPr>
        <p:spPr bwMode="gray">
          <a:xfrm>
            <a:off x="359532" y="2067694"/>
            <a:ext cx="3456384" cy="923330"/>
          </a:xfrm>
        </p:spPr>
        <p:txBody>
          <a:bodyPr/>
          <a:lstStyle>
            <a:lvl1pPr marL="0" indent="0" algn="l">
              <a:buNone/>
              <a:defRPr sz="2000" b="0" cap="none"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54" name="Freihandform 53"/>
          <p:cNvSpPr>
            <a:spLocks noChangeAspect="1"/>
          </p:cNvSpPr>
          <p:nvPr userDrawn="1"/>
        </p:nvSpPr>
        <p:spPr bwMode="gray">
          <a:xfrm>
            <a:off x="0" y="3480152"/>
            <a:ext cx="1784351" cy="486000"/>
          </a:xfrm>
          <a:custGeom>
            <a:avLst/>
            <a:gdLst/>
            <a:ahLst/>
            <a:cxnLst/>
            <a:rect l="l" t="t" r="r" b="b"/>
            <a:pathLst>
              <a:path w="1784351" h="486000">
                <a:moveTo>
                  <a:pt x="0" y="0"/>
                </a:moveTo>
                <a:lnTo>
                  <a:pt x="80844" y="0"/>
                </a:lnTo>
                <a:lnTo>
                  <a:pt x="1004494" y="0"/>
                </a:lnTo>
                <a:lnTo>
                  <a:pt x="1060429" y="0"/>
                </a:lnTo>
                <a:lnTo>
                  <a:pt x="1152128" y="0"/>
                </a:lnTo>
                <a:lnTo>
                  <a:pt x="1784351" y="0"/>
                </a:lnTo>
                <a:lnTo>
                  <a:pt x="1503348" y="412825"/>
                </a:lnTo>
                <a:cubicBezTo>
                  <a:pt x="1472029" y="455546"/>
                  <a:pt x="1434432" y="484128"/>
                  <a:pt x="1374857" y="486000"/>
                </a:cubicBezTo>
                <a:lnTo>
                  <a:pt x="1152128" y="486000"/>
                </a:lnTo>
                <a:lnTo>
                  <a:pt x="1060429" y="486000"/>
                </a:lnTo>
                <a:lnTo>
                  <a:pt x="1004494" y="486000"/>
                </a:lnTo>
                <a:lnTo>
                  <a:pt x="80844" y="486000"/>
                </a:lnTo>
                <a:lnTo>
                  <a:pt x="0" y="486000"/>
                </a:lnTo>
                <a:close/>
              </a:path>
            </a:pathLst>
          </a:custGeom>
          <a:solidFill>
            <a:srgbClr val="E1001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DE" noProof="0" dirty="0">
              <a:solidFill>
                <a:srgbClr val="003063"/>
              </a:solidFill>
              <a:latin typeface="Arial" panose="020B0604020202020204" pitchFamily="34" charset="0"/>
              <a:cs typeface="Arial" panose="020B0604020202020204" pitchFamily="34" charset="0"/>
            </a:endParaRPr>
          </a:p>
        </p:txBody>
      </p:sp>
      <p:sp>
        <p:nvSpPr>
          <p:cNvPr id="4" name="Textplatzhalter 3"/>
          <p:cNvSpPr>
            <a:spLocks noGrp="1"/>
          </p:cNvSpPr>
          <p:nvPr>
            <p:ph type="body" sz="quarter" idx="13" hasCustomPrompt="1"/>
          </p:nvPr>
        </p:nvSpPr>
        <p:spPr>
          <a:xfrm>
            <a:off x="4713810" y="3525428"/>
            <a:ext cx="4172056" cy="195814"/>
          </a:xfrm>
        </p:spPr>
        <p:txBody>
          <a:bodyPr tIns="36000" rIns="0" bIns="36000"/>
          <a:lstStyle>
            <a:lvl1pPr algn="r">
              <a:defRPr sz="800" b="0">
                <a:solidFill>
                  <a:schemeClr val="bg2"/>
                </a:solidFill>
              </a:defRPr>
            </a:lvl1pPr>
          </a:lstStyle>
          <a:p>
            <a:pPr lvl="0"/>
            <a:r>
              <a:rPr lang="de-DE" dirty="0"/>
              <a:t>Quellenangabe Fotonachweis</a:t>
            </a:r>
            <a:endParaRPr lang="en-GB" dirty="0"/>
          </a:p>
        </p:txBody>
      </p:sp>
    </p:spTree>
    <p:extLst>
      <p:ext uri="{BB962C8B-B14F-4D97-AF65-F5344CB8AC3E}">
        <p14:creationId xmlns:p14="http://schemas.microsoft.com/office/powerpoint/2010/main" val="2970745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hell_05">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358775"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Textplatzhalter 7"/>
          <p:cNvSpPr>
            <a:spLocks noGrp="1"/>
          </p:cNvSpPr>
          <p:nvPr>
            <p:ph type="body" sz="quarter" idx="14"/>
          </p:nvPr>
        </p:nvSpPr>
        <p:spPr>
          <a:xfrm>
            <a:off x="4716462"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12"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
        <p:nvSpPr>
          <p:cNvPr id="10" name="Textfeld 9"/>
          <p:cNvSpPr txBox="1"/>
          <p:nvPr userDrawn="1"/>
        </p:nvSpPr>
        <p:spPr>
          <a:xfrm>
            <a:off x="4716462" y="4516438"/>
            <a:ext cx="4176000" cy="123111"/>
          </a:xfrm>
          <a:prstGeom prst="rect">
            <a:avLst/>
          </a:prstGeom>
        </p:spPr>
        <p:txBody>
          <a:bodyPr vert="horz" lIns="0" tIns="0" rIns="0" bIns="0" rtlCol="0">
            <a:spAutoFit/>
          </a:bodyPr>
          <a:lstStyle>
            <a:lvl1pPr lvl="0" indent="0" algn="r">
              <a:spcBef>
                <a:spcPts val="1200"/>
              </a:spcBef>
              <a:buFont typeface="Arial" pitchFamily="34" charset="0"/>
              <a:buNone/>
              <a:defRPr sz="800" b="0" cap="none" baseline="0">
                <a:solidFill>
                  <a:schemeClr val="bg2"/>
                </a:solidFill>
              </a:defRPr>
            </a:lvl1pPr>
            <a:lvl2pPr marL="0" indent="0">
              <a:spcBef>
                <a:spcPts val="800"/>
              </a:spcBef>
              <a:buFont typeface="Arial" pitchFamily="34" charset="0"/>
              <a:buNone/>
              <a:defRPr sz="1600">
                <a:solidFill>
                  <a:schemeClr val="accent1"/>
                </a:solidFill>
              </a:defRPr>
            </a:lvl2pPr>
            <a:lvl3pPr marL="269875" indent="-269875">
              <a:spcBef>
                <a:spcPts val="400"/>
              </a:spcBef>
              <a:buClr>
                <a:schemeClr val="accent1"/>
              </a:buClr>
              <a:buSzPct val="150000"/>
              <a:buFont typeface="Arial" pitchFamily="34" charset="0"/>
              <a:buChar char="•"/>
              <a:defRPr sz="1600">
                <a:solidFill>
                  <a:schemeClr val="accent1"/>
                </a:solidFill>
              </a:defRPr>
            </a:lvl3pPr>
            <a:lvl4pPr marL="538163" indent="-268288">
              <a:spcBef>
                <a:spcPts val="200"/>
              </a:spcBef>
              <a:buClr>
                <a:schemeClr val="accent1"/>
              </a:buClr>
              <a:buSzPct val="150000"/>
              <a:buFont typeface="Arial" pitchFamily="34" charset="0"/>
              <a:buChar char="•"/>
              <a:defRPr sz="1400">
                <a:solidFill>
                  <a:schemeClr val="accent1"/>
                </a:solidFill>
              </a:defRPr>
            </a:lvl4pPr>
            <a:lvl5pPr marL="808038" indent="-269875">
              <a:spcBef>
                <a:spcPts val="200"/>
              </a:spcBef>
              <a:buClr>
                <a:schemeClr val="accent1"/>
              </a:buClr>
              <a:buSzPct val="150000"/>
              <a:buFont typeface="Arial" pitchFamily="34" charset="0"/>
              <a:buChar char="•"/>
              <a:defRPr sz="1400">
                <a:solidFill>
                  <a:schemeClr val="accent1"/>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spcBef>
                <a:spcPts val="400"/>
              </a:spcBef>
              <a:buClr>
                <a:schemeClr val="accent1"/>
              </a:buClr>
              <a:buSzPct val="150000"/>
            </a:pPr>
            <a:r>
              <a:rPr lang="de-DE" sz="800" dirty="0">
                <a:solidFill>
                  <a:schemeClr val="accent5"/>
                </a:solidFill>
              </a:rPr>
              <a:t>www.mediaserver.hamburg.de / Andreas Vallbracht</a:t>
            </a:r>
          </a:p>
        </p:txBody>
      </p:sp>
    </p:spTree>
    <p:extLst>
      <p:ext uri="{BB962C8B-B14F-4D97-AF65-F5344CB8AC3E}">
        <p14:creationId xmlns:p14="http://schemas.microsoft.com/office/powerpoint/2010/main" val="2613943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inks / Bild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358775"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DE" noProof="0" dirty="0"/>
          </a:p>
        </p:txBody>
      </p:sp>
      <p:sp>
        <p:nvSpPr>
          <p:cNvPr id="4" name="Bildplatzhalter 3"/>
          <p:cNvSpPr>
            <a:spLocks noGrp="1"/>
          </p:cNvSpPr>
          <p:nvPr>
            <p:ph type="pic" sz="quarter" idx="14" hasCustomPrompt="1"/>
          </p:nvPr>
        </p:nvSpPr>
        <p:spPr>
          <a:xfrm>
            <a:off x="4716463" y="1166812"/>
            <a:ext cx="4176712" cy="3349625"/>
          </a:xfrm>
        </p:spPr>
        <p:txBody>
          <a:bodyPr tIns="36000">
            <a:noAutofit/>
          </a:bodyPr>
          <a:lstStyle>
            <a:lvl1pPr algn="ctr">
              <a:spcBef>
                <a:spcPts val="0"/>
              </a:spcBef>
              <a:defRPr sz="1050" b="0">
                <a:solidFill>
                  <a:schemeClr val="accent1"/>
                </a:solidFill>
              </a:defRPr>
            </a:lvl1pPr>
          </a:lstStyle>
          <a:p>
            <a:r>
              <a:rPr lang="de-DE" noProof="0" dirty="0"/>
              <a:t>Durch klicken auf das Symbol </a:t>
            </a:r>
            <a:br>
              <a:rPr lang="de-DE" noProof="0" dirty="0"/>
            </a:br>
            <a:r>
              <a:rPr lang="de-DE" noProof="0" dirty="0"/>
              <a:t>das gewünschte Bild einfügen</a:t>
            </a:r>
          </a:p>
          <a:p>
            <a:endParaRPr lang="de-DE" noProof="0" dirty="0"/>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9" name="Textplatzhalter 3"/>
          <p:cNvSpPr>
            <a:spLocks noGrp="1"/>
          </p:cNvSpPr>
          <p:nvPr>
            <p:ph type="body" sz="quarter" idx="16" hasCustomPrompt="1"/>
          </p:nvPr>
        </p:nvSpPr>
        <p:spPr>
          <a:xfrm>
            <a:off x="358774" y="4393327"/>
            <a:ext cx="4176000" cy="123111"/>
          </a:xfrm>
        </p:spPr>
        <p:txBody>
          <a:bodyPr anchor="b"/>
          <a:lstStyle>
            <a:lvl1pPr>
              <a:defRPr sz="800" b="0"/>
            </a:lvl1pPr>
          </a:lstStyle>
          <a:p>
            <a:pPr lvl="0"/>
            <a:r>
              <a:rPr lang="de-DE" dirty="0"/>
              <a:t>Hier kann bei Bedarf eine Quelle eingefügt werden</a:t>
            </a:r>
            <a:endParaRPr lang="en-GB" dirty="0"/>
          </a:p>
        </p:txBody>
      </p:sp>
    </p:spTree>
    <p:extLst>
      <p:ext uri="{BB962C8B-B14F-4D97-AF65-F5344CB8AC3E}">
        <p14:creationId xmlns:p14="http://schemas.microsoft.com/office/powerpoint/2010/main" val="3415287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links / Text rechts">
    <p:spTree>
      <p:nvGrpSpPr>
        <p:cNvPr id="1" name=""/>
        <p:cNvGrpSpPr/>
        <p:nvPr/>
      </p:nvGrpSpPr>
      <p:grpSpPr>
        <a:xfrm>
          <a:off x="0" y="0"/>
          <a:ext cx="0" cy="0"/>
          <a:chOff x="0" y="0"/>
          <a:chExt cx="0" cy="0"/>
        </a:xfrm>
      </p:grpSpPr>
      <p:sp>
        <p:nvSpPr>
          <p:cNvPr id="2" name="Titel 1"/>
          <p:cNvSpPr>
            <a:spLocks noGrp="1"/>
          </p:cNvSpPr>
          <p:nvPr>
            <p:ph type="title"/>
          </p:nvPr>
        </p:nvSpPr>
        <p:spPr>
          <a:xfrm>
            <a:off x="358775" y="279134"/>
            <a:ext cx="8529485" cy="720197"/>
          </a:xfrm>
        </p:spPr>
        <p:txBody>
          <a:bodyPr/>
          <a:lstStyle/>
          <a:p>
            <a:r>
              <a:rPr lang="de-DE" noProof="0"/>
              <a:t>Titelmasterformat durch Klicken bearbeiten</a:t>
            </a:r>
            <a:endParaRPr lang="de-DE" noProof="0" dirty="0"/>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4711547"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 name="Bildplatzhalter 3"/>
          <p:cNvSpPr>
            <a:spLocks noGrp="1"/>
          </p:cNvSpPr>
          <p:nvPr>
            <p:ph type="pic" sz="quarter" idx="14" hasCustomPrompt="1"/>
          </p:nvPr>
        </p:nvSpPr>
        <p:spPr>
          <a:xfrm>
            <a:off x="358775" y="1166812"/>
            <a:ext cx="4176712" cy="3349625"/>
          </a:xfrm>
        </p:spPr>
        <p:txBody>
          <a:bodyPr tIns="36000">
            <a:noAutofit/>
          </a:bodyPr>
          <a:lstStyle>
            <a:lvl1pPr algn="ctr">
              <a:spcBef>
                <a:spcPts val="0"/>
              </a:spcBef>
              <a:defRPr sz="1050" b="0">
                <a:solidFill>
                  <a:schemeClr val="accent1"/>
                </a:solidFill>
              </a:defRPr>
            </a:lvl1pPr>
          </a:lstStyle>
          <a:p>
            <a:r>
              <a:rPr lang="de-DE" noProof="0" dirty="0"/>
              <a:t>Durch klicken auf das Symbol </a:t>
            </a:r>
            <a:br>
              <a:rPr lang="de-DE" noProof="0" dirty="0"/>
            </a:br>
            <a:r>
              <a:rPr lang="de-DE" noProof="0" dirty="0"/>
              <a:t>das gewünschte Bild einfügen</a:t>
            </a:r>
          </a:p>
          <a:p>
            <a:endParaRPr lang="de-DE" noProof="0" dirty="0"/>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9" name="Textplatzhalter 3"/>
          <p:cNvSpPr>
            <a:spLocks noGrp="1"/>
          </p:cNvSpPr>
          <p:nvPr>
            <p:ph type="body" sz="quarter" idx="16" hasCustomPrompt="1"/>
          </p:nvPr>
        </p:nvSpPr>
        <p:spPr>
          <a:xfrm>
            <a:off x="4712260" y="4393327"/>
            <a:ext cx="4176000" cy="123111"/>
          </a:xfrm>
        </p:spPr>
        <p:txBody>
          <a:bodyPr anchor="b"/>
          <a:lstStyle>
            <a:lvl1pPr>
              <a:defRPr sz="800" b="0"/>
            </a:lvl1pPr>
          </a:lstStyle>
          <a:p>
            <a:pPr lvl="0"/>
            <a:r>
              <a:rPr lang="de-DE" dirty="0"/>
              <a:t>Hier kann bei Bedarf eine Quelle eingefügt werden</a:t>
            </a:r>
            <a:endParaRPr lang="en-GB" dirty="0"/>
          </a:p>
        </p:txBody>
      </p:sp>
    </p:spTree>
    <p:extLst>
      <p:ext uri="{BB962C8B-B14F-4D97-AF65-F5344CB8AC3E}">
        <p14:creationId xmlns:p14="http://schemas.microsoft.com/office/powerpoint/2010/main" val="1163563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oben / Text unten">
    <p:spTree>
      <p:nvGrpSpPr>
        <p:cNvPr id="1" name=""/>
        <p:cNvGrpSpPr/>
        <p:nvPr/>
      </p:nvGrpSpPr>
      <p:grpSpPr>
        <a:xfrm>
          <a:off x="0" y="0"/>
          <a:ext cx="0" cy="0"/>
          <a:chOff x="0" y="0"/>
          <a:chExt cx="0" cy="0"/>
        </a:xfrm>
      </p:grpSpPr>
      <p:sp>
        <p:nvSpPr>
          <p:cNvPr id="2" name="Titel 1"/>
          <p:cNvSpPr>
            <a:spLocks noGrp="1"/>
          </p:cNvSpPr>
          <p:nvPr>
            <p:ph type="title"/>
          </p:nvPr>
        </p:nvSpPr>
        <p:spPr>
          <a:xfrm>
            <a:off x="358775" y="279134"/>
            <a:ext cx="8529485" cy="720197"/>
          </a:xfrm>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358775" y="2879330"/>
            <a:ext cx="8534400"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 name="Bildplatzhalter 3"/>
          <p:cNvSpPr>
            <a:spLocks noGrp="1"/>
          </p:cNvSpPr>
          <p:nvPr>
            <p:ph type="pic" sz="quarter" idx="14" hasCustomPrompt="1"/>
          </p:nvPr>
        </p:nvSpPr>
        <p:spPr>
          <a:xfrm>
            <a:off x="358775" y="1166812"/>
            <a:ext cx="8534400" cy="1548953"/>
          </a:xfrm>
        </p:spPr>
        <p:txBody>
          <a:bodyPr tIns="36000">
            <a:noAutofit/>
          </a:bodyPr>
          <a:lstStyle>
            <a:lvl1pPr algn="ctr">
              <a:spcBef>
                <a:spcPts val="0"/>
              </a:spcBef>
              <a:defRPr sz="1050" b="0">
                <a:solidFill>
                  <a:schemeClr val="accent1"/>
                </a:solidFill>
              </a:defRPr>
            </a:lvl1pPr>
          </a:lstStyle>
          <a:p>
            <a:r>
              <a:rPr lang="de-DE" noProof="0" dirty="0"/>
              <a:t>Durch klicken auf das Symbol </a:t>
            </a:r>
            <a:br>
              <a:rPr lang="de-DE" noProof="0" dirty="0"/>
            </a:br>
            <a:r>
              <a:rPr lang="de-DE" noProof="0" dirty="0"/>
              <a:t>das gewünschte Bild einfügen</a:t>
            </a:r>
          </a:p>
          <a:p>
            <a:endParaRPr lang="de-DE" noProof="0" dirty="0"/>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9"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Tree>
    <p:extLst>
      <p:ext uri="{BB962C8B-B14F-4D97-AF65-F5344CB8AC3E}">
        <p14:creationId xmlns:p14="http://schemas.microsoft.com/office/powerpoint/2010/main" val="2983567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 Text + Conclusi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358775"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 name="Bildplatzhalter 3"/>
          <p:cNvSpPr>
            <a:spLocks noGrp="1"/>
          </p:cNvSpPr>
          <p:nvPr>
            <p:ph type="pic" sz="quarter" idx="14" hasCustomPrompt="1"/>
          </p:nvPr>
        </p:nvSpPr>
        <p:spPr>
          <a:xfrm>
            <a:off x="4716463" y="1166812"/>
            <a:ext cx="4176712" cy="2340000"/>
          </a:xfrm>
        </p:spPr>
        <p:txBody>
          <a:bodyPr tIns="36000">
            <a:noAutofit/>
          </a:bodyPr>
          <a:lstStyle>
            <a:lvl1pPr algn="ctr">
              <a:spcBef>
                <a:spcPts val="0"/>
              </a:spcBef>
              <a:defRPr sz="1050" b="0">
                <a:solidFill>
                  <a:schemeClr val="accent1"/>
                </a:solidFill>
              </a:defRPr>
            </a:lvl1pPr>
          </a:lstStyle>
          <a:p>
            <a:r>
              <a:rPr lang="de-DE" noProof="0" dirty="0"/>
              <a:t>Durch klicken auf das Symbol </a:t>
            </a:r>
            <a:br>
              <a:rPr lang="de-DE" noProof="0" dirty="0"/>
            </a:br>
            <a:r>
              <a:rPr lang="de-DE" noProof="0" dirty="0"/>
              <a:t>das gewünschte Bild einfügen</a:t>
            </a:r>
          </a:p>
          <a:p>
            <a:endParaRPr lang="de-DE" noProof="0" dirty="0"/>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9"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Tree>
    <p:extLst>
      <p:ext uri="{BB962C8B-B14F-4D97-AF65-F5344CB8AC3E}">
        <p14:creationId xmlns:p14="http://schemas.microsoft.com/office/powerpoint/2010/main" val="21885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Bild + Conclusion">
    <p:spTree>
      <p:nvGrpSpPr>
        <p:cNvPr id="1" name=""/>
        <p:cNvGrpSpPr/>
        <p:nvPr/>
      </p:nvGrpSpPr>
      <p:grpSpPr>
        <a:xfrm>
          <a:off x="0" y="0"/>
          <a:ext cx="0" cy="0"/>
          <a:chOff x="0" y="0"/>
          <a:chExt cx="0" cy="0"/>
        </a:xfrm>
      </p:grpSpPr>
      <p:sp>
        <p:nvSpPr>
          <p:cNvPr id="2" name="Titel 1"/>
          <p:cNvSpPr>
            <a:spLocks noGrp="1"/>
          </p:cNvSpPr>
          <p:nvPr>
            <p:ph type="title"/>
          </p:nvPr>
        </p:nvSpPr>
        <p:spPr>
          <a:xfrm>
            <a:off x="358775" y="279134"/>
            <a:ext cx="8529485" cy="720197"/>
          </a:xfrm>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4711547"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 name="Bildplatzhalter 3"/>
          <p:cNvSpPr>
            <a:spLocks noGrp="1"/>
          </p:cNvSpPr>
          <p:nvPr>
            <p:ph type="pic" sz="quarter" idx="14" hasCustomPrompt="1"/>
          </p:nvPr>
        </p:nvSpPr>
        <p:spPr>
          <a:xfrm>
            <a:off x="358775" y="1166812"/>
            <a:ext cx="4176712" cy="2340000"/>
          </a:xfrm>
        </p:spPr>
        <p:txBody>
          <a:bodyPr tIns="36000">
            <a:noAutofit/>
          </a:bodyPr>
          <a:lstStyle>
            <a:lvl1pPr algn="ctr">
              <a:spcBef>
                <a:spcPts val="0"/>
              </a:spcBef>
              <a:defRPr sz="1050" b="0">
                <a:solidFill>
                  <a:schemeClr val="accent1"/>
                </a:solidFill>
              </a:defRPr>
            </a:lvl1pPr>
          </a:lstStyle>
          <a:p>
            <a:r>
              <a:rPr lang="de-DE" noProof="0" dirty="0"/>
              <a:t>Durch klicken auf das Symbol </a:t>
            </a:r>
            <a:br>
              <a:rPr lang="de-DE" noProof="0" dirty="0"/>
            </a:br>
            <a:r>
              <a:rPr lang="de-DE" noProof="0" dirty="0"/>
              <a:t>das gewünschte Bild einfügen</a:t>
            </a:r>
          </a:p>
          <a:p>
            <a:endParaRPr lang="de-DE" noProof="0" dirty="0"/>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9"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Tree>
    <p:extLst>
      <p:ext uri="{BB962C8B-B14F-4D97-AF65-F5344CB8AC3E}">
        <p14:creationId xmlns:p14="http://schemas.microsoft.com/office/powerpoint/2010/main" val="2467668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358775" y="1110450"/>
            <a:ext cx="8534400"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6"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Tree>
    <p:extLst>
      <p:ext uri="{BB962C8B-B14F-4D97-AF65-F5344CB8AC3E}">
        <p14:creationId xmlns:p14="http://schemas.microsoft.com/office/powerpoint/2010/main" val="2693376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hne Inhalt">
    <p:spTree>
      <p:nvGrpSpPr>
        <p:cNvPr id="1" name=""/>
        <p:cNvGrpSpPr/>
        <p:nvPr/>
      </p:nvGrpSpPr>
      <p:grpSpPr>
        <a:xfrm>
          <a:off x="0" y="0"/>
          <a:ext cx="0" cy="0"/>
          <a:chOff x="0" y="0"/>
          <a:chExt cx="0" cy="0"/>
        </a:xfrm>
      </p:grpSpPr>
      <p:sp>
        <p:nvSpPr>
          <p:cNvPr id="2" name="Titel 1"/>
          <p:cNvSpPr>
            <a:spLocks noGrp="1"/>
          </p:cNvSpPr>
          <p:nvPr>
            <p:ph type="title"/>
          </p:nvPr>
        </p:nvSpPr>
        <p:spPr>
          <a:xfrm>
            <a:off x="358775" y="279134"/>
            <a:ext cx="8529485" cy="720197"/>
          </a:xfrm>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6"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Tree>
    <p:extLst>
      <p:ext uri="{BB962C8B-B14F-4D97-AF65-F5344CB8AC3E}">
        <p14:creationId xmlns:p14="http://schemas.microsoft.com/office/powerpoint/2010/main" val="1267529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ollflächiges Bild">
    <p:spTree>
      <p:nvGrpSpPr>
        <p:cNvPr id="1" name=""/>
        <p:cNvGrpSpPr/>
        <p:nvPr/>
      </p:nvGrpSpPr>
      <p:grpSpPr>
        <a:xfrm>
          <a:off x="0" y="0"/>
          <a:ext cx="0" cy="0"/>
          <a:chOff x="0" y="0"/>
          <a:chExt cx="0" cy="0"/>
        </a:xfrm>
      </p:grpSpPr>
      <p:sp>
        <p:nvSpPr>
          <p:cNvPr id="16" name="Bildplatzhalter 15"/>
          <p:cNvSpPr>
            <a:spLocks noGrp="1"/>
          </p:cNvSpPr>
          <p:nvPr>
            <p:ph type="pic" sz="quarter" idx="14" hasCustomPrompt="1"/>
          </p:nvPr>
        </p:nvSpPr>
        <p:spPr bwMode="gray">
          <a:xfrm>
            <a:off x="0" y="0"/>
            <a:ext cx="9144000" cy="4778322"/>
          </a:xfrm>
          <a:custGeom>
            <a:avLst/>
            <a:gdLst>
              <a:gd name="connsiteX0" fmla="*/ 0 w 9144000"/>
              <a:gd name="connsiteY0" fmla="*/ 0 h 4778322"/>
              <a:gd name="connsiteX1" fmla="*/ 9144000 w 9144000"/>
              <a:gd name="connsiteY1" fmla="*/ 0 h 4778322"/>
              <a:gd name="connsiteX2" fmla="*/ 9144000 w 9144000"/>
              <a:gd name="connsiteY2" fmla="*/ 4778322 h 4778322"/>
              <a:gd name="connsiteX3" fmla="*/ 854908 w 9144000"/>
              <a:gd name="connsiteY3" fmla="*/ 4778322 h 4778322"/>
              <a:gd name="connsiteX4" fmla="*/ 946800 w 9144000"/>
              <a:gd name="connsiteY4" fmla="*/ 4643322 h 4778322"/>
              <a:gd name="connsiteX5" fmla="*/ 595565 w 9144000"/>
              <a:gd name="connsiteY5" fmla="*/ 4643322 h 4778322"/>
              <a:gd name="connsiteX6" fmla="*/ 544621 w 9144000"/>
              <a:gd name="connsiteY6" fmla="*/ 4643322 h 4778322"/>
              <a:gd name="connsiteX7" fmla="*/ 513546 w 9144000"/>
              <a:gd name="connsiteY7" fmla="*/ 4643322 h 4778322"/>
              <a:gd name="connsiteX8" fmla="*/ 407 w 9144000"/>
              <a:gd name="connsiteY8" fmla="*/ 4643322 h 4778322"/>
              <a:gd name="connsiteX9" fmla="*/ 0 w 9144000"/>
              <a:gd name="connsiteY9" fmla="*/ 4643322 h 4778322"/>
              <a:gd name="connsiteX0" fmla="*/ 0 w 9144000"/>
              <a:gd name="connsiteY0" fmla="*/ 0 h 4778322"/>
              <a:gd name="connsiteX1" fmla="*/ 9144000 w 9144000"/>
              <a:gd name="connsiteY1" fmla="*/ 0 h 4778322"/>
              <a:gd name="connsiteX2" fmla="*/ 9144000 w 9144000"/>
              <a:gd name="connsiteY2" fmla="*/ 4778322 h 4778322"/>
              <a:gd name="connsiteX3" fmla="*/ 854908 w 9144000"/>
              <a:gd name="connsiteY3" fmla="*/ 4778322 h 4778322"/>
              <a:gd name="connsiteX4" fmla="*/ 946800 w 9144000"/>
              <a:gd name="connsiteY4" fmla="*/ 4643322 h 4778322"/>
              <a:gd name="connsiteX5" fmla="*/ 544621 w 9144000"/>
              <a:gd name="connsiteY5" fmla="*/ 4643322 h 4778322"/>
              <a:gd name="connsiteX6" fmla="*/ 513546 w 9144000"/>
              <a:gd name="connsiteY6" fmla="*/ 4643322 h 4778322"/>
              <a:gd name="connsiteX7" fmla="*/ 407 w 9144000"/>
              <a:gd name="connsiteY7" fmla="*/ 4643322 h 4778322"/>
              <a:gd name="connsiteX8" fmla="*/ 0 w 9144000"/>
              <a:gd name="connsiteY8" fmla="*/ 4643322 h 4778322"/>
              <a:gd name="connsiteX9" fmla="*/ 0 w 9144000"/>
              <a:gd name="connsiteY9" fmla="*/ 0 h 4778322"/>
              <a:gd name="connsiteX0" fmla="*/ 0 w 9144000"/>
              <a:gd name="connsiteY0" fmla="*/ 0 h 4778322"/>
              <a:gd name="connsiteX1" fmla="*/ 9144000 w 9144000"/>
              <a:gd name="connsiteY1" fmla="*/ 0 h 4778322"/>
              <a:gd name="connsiteX2" fmla="*/ 9144000 w 9144000"/>
              <a:gd name="connsiteY2" fmla="*/ 4778322 h 4778322"/>
              <a:gd name="connsiteX3" fmla="*/ 854908 w 9144000"/>
              <a:gd name="connsiteY3" fmla="*/ 4778322 h 4778322"/>
              <a:gd name="connsiteX4" fmla="*/ 946800 w 9144000"/>
              <a:gd name="connsiteY4" fmla="*/ 4643322 h 4778322"/>
              <a:gd name="connsiteX5" fmla="*/ 544621 w 9144000"/>
              <a:gd name="connsiteY5" fmla="*/ 4643322 h 4778322"/>
              <a:gd name="connsiteX6" fmla="*/ 407 w 9144000"/>
              <a:gd name="connsiteY6" fmla="*/ 4643322 h 4778322"/>
              <a:gd name="connsiteX7" fmla="*/ 0 w 9144000"/>
              <a:gd name="connsiteY7" fmla="*/ 4643322 h 4778322"/>
              <a:gd name="connsiteX8" fmla="*/ 0 w 9144000"/>
              <a:gd name="connsiteY8" fmla="*/ 0 h 4778322"/>
              <a:gd name="connsiteX0" fmla="*/ 0 w 9144000"/>
              <a:gd name="connsiteY0" fmla="*/ 0 h 4778322"/>
              <a:gd name="connsiteX1" fmla="*/ 9144000 w 9144000"/>
              <a:gd name="connsiteY1" fmla="*/ 0 h 4778322"/>
              <a:gd name="connsiteX2" fmla="*/ 9144000 w 9144000"/>
              <a:gd name="connsiteY2" fmla="*/ 4778322 h 4778322"/>
              <a:gd name="connsiteX3" fmla="*/ 854908 w 9144000"/>
              <a:gd name="connsiteY3" fmla="*/ 4778322 h 4778322"/>
              <a:gd name="connsiteX4" fmla="*/ 946800 w 9144000"/>
              <a:gd name="connsiteY4" fmla="*/ 4643322 h 4778322"/>
              <a:gd name="connsiteX5" fmla="*/ 407 w 9144000"/>
              <a:gd name="connsiteY5" fmla="*/ 4643322 h 4778322"/>
              <a:gd name="connsiteX6" fmla="*/ 0 w 9144000"/>
              <a:gd name="connsiteY6" fmla="*/ 4643322 h 4778322"/>
              <a:gd name="connsiteX7" fmla="*/ 0 w 9144000"/>
              <a:gd name="connsiteY7" fmla="*/ 0 h 477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778322">
                <a:moveTo>
                  <a:pt x="0" y="0"/>
                </a:moveTo>
                <a:lnTo>
                  <a:pt x="9144000" y="0"/>
                </a:lnTo>
                <a:lnTo>
                  <a:pt x="9144000" y="4778322"/>
                </a:lnTo>
                <a:lnTo>
                  <a:pt x="854908" y="4778322"/>
                </a:lnTo>
                <a:lnTo>
                  <a:pt x="946800" y="4643322"/>
                </a:lnTo>
                <a:lnTo>
                  <a:pt x="407" y="4643322"/>
                </a:lnTo>
                <a:lnTo>
                  <a:pt x="0" y="4643322"/>
                </a:lnTo>
                <a:lnTo>
                  <a:pt x="0" y="0"/>
                </a:lnTo>
                <a:close/>
              </a:path>
            </a:pathLst>
          </a:custGeom>
        </p:spPr>
        <p:txBody>
          <a:bodyPr wrap="square" tIns="72000">
            <a:noAutofit/>
          </a:bodyPr>
          <a:lstStyle>
            <a:lvl1pPr algn="ctr">
              <a:spcBef>
                <a:spcPts val="0"/>
              </a:spcBef>
              <a:defRPr sz="1200" b="0" baseline="0">
                <a:solidFill>
                  <a:schemeClr val="accent1"/>
                </a:solidFill>
              </a:defRPr>
            </a:lvl1pPr>
          </a:lstStyle>
          <a:p>
            <a:r>
              <a:rPr lang="de-DE" noProof="0" dirty="0"/>
              <a:t>Durch klicken auf das Symbol das gewünschte Bild einfügen. Bitte nach Einfügen des Bildes das Bild in den Hintergrund legen.</a:t>
            </a:r>
          </a:p>
        </p:txBody>
      </p:sp>
      <p:sp>
        <p:nvSpPr>
          <p:cNvPr id="5" name="Textplatzhalter 4"/>
          <p:cNvSpPr>
            <a:spLocks noGrp="1"/>
          </p:cNvSpPr>
          <p:nvPr>
            <p:ph type="body" sz="quarter" idx="15" hasCustomPrompt="1"/>
          </p:nvPr>
        </p:nvSpPr>
        <p:spPr>
          <a:xfrm>
            <a:off x="4504185" y="766547"/>
            <a:ext cx="3960000" cy="1477328"/>
          </a:xfrm>
        </p:spPr>
        <p:txBody>
          <a:bodyPr/>
          <a:lstStyle>
            <a:lvl1pPr>
              <a:spcBef>
                <a:spcPts val="0"/>
              </a:spcBef>
              <a:defRPr sz="3200" b="0" cap="all" baseline="0">
                <a:solidFill>
                  <a:schemeClr val="accent1"/>
                </a:solidFill>
              </a:defRPr>
            </a:lvl1pPr>
          </a:lstStyle>
          <a:p>
            <a:pPr lvl="0"/>
            <a:r>
              <a:rPr lang="de-DE" dirty="0"/>
              <a:t>PLATZHALTER FÜR EINE KURZE AUSSAGE</a:t>
            </a:r>
          </a:p>
        </p:txBody>
      </p:sp>
      <p:sp>
        <p:nvSpPr>
          <p:cNvPr id="6"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3" name="Fußzeilenplatzhalter 2"/>
          <p:cNvSpPr>
            <a:spLocks noGrp="1"/>
          </p:cNvSpPr>
          <p:nvPr>
            <p:ph type="ftr" sz="quarter" idx="11"/>
          </p:nvPr>
        </p:nvSpPr>
        <p:spPr/>
        <p:txBody>
          <a:bodyPr/>
          <a:lstStyle/>
          <a:p>
            <a:endParaRPr lang="de-DE" noProof="0" dirty="0"/>
          </a:p>
        </p:txBody>
      </p:sp>
      <p:sp>
        <p:nvSpPr>
          <p:cNvPr id="8" name="Textplatzhalter 3"/>
          <p:cNvSpPr>
            <a:spLocks noGrp="1"/>
          </p:cNvSpPr>
          <p:nvPr>
            <p:ph type="body" sz="quarter" idx="16" hasCustomPrompt="1"/>
          </p:nvPr>
        </p:nvSpPr>
        <p:spPr>
          <a:xfrm>
            <a:off x="4716205" y="4516438"/>
            <a:ext cx="4172055" cy="123111"/>
          </a:xfrm>
        </p:spPr>
        <p:txBody>
          <a:bodyPr tIns="0" bIns="0"/>
          <a:lstStyle>
            <a:lvl1pPr algn="r">
              <a:defRPr sz="800" b="0">
                <a:solidFill>
                  <a:schemeClr val="bg2"/>
                </a:solidFill>
              </a:defRPr>
            </a:lvl1pPr>
          </a:lstStyle>
          <a:p>
            <a:pPr lvl="0"/>
            <a:r>
              <a:rPr lang="de-DE" dirty="0"/>
              <a:t>Quellenangabe Fotonachweis</a:t>
            </a:r>
            <a:endParaRPr lang="en-GB" dirty="0"/>
          </a:p>
        </p:txBody>
      </p:sp>
    </p:spTree>
    <p:extLst>
      <p:ext uri="{BB962C8B-B14F-4D97-AF65-F5344CB8AC3E}">
        <p14:creationId xmlns:p14="http://schemas.microsoft.com/office/powerpoint/2010/main" val="3465394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bg1">
            <a:alpha val="0"/>
          </a:schemeClr>
        </a:solidFill>
        <a:effectLst/>
      </p:bgPr>
    </p:bg>
    <p:spTree>
      <p:nvGrpSpPr>
        <p:cNvPr id="1" name=""/>
        <p:cNvGrpSpPr/>
        <p:nvPr/>
      </p:nvGrpSpPr>
      <p:grpSpPr>
        <a:xfrm>
          <a:off x="0" y="0"/>
          <a:ext cx="0" cy="0"/>
          <a:chOff x="0" y="0"/>
          <a:chExt cx="0" cy="0"/>
        </a:xfrm>
      </p:grpSpPr>
      <p:sp>
        <p:nvSpPr>
          <p:cNvPr id="29" name="Bildplatzhalter 28"/>
          <p:cNvSpPr>
            <a:spLocks noGrp="1"/>
          </p:cNvSpPr>
          <p:nvPr>
            <p:ph type="pic" sz="quarter" idx="11" hasCustomPrompt="1"/>
          </p:nvPr>
        </p:nvSpPr>
        <p:spPr bwMode="gray">
          <a:xfrm>
            <a:off x="0" y="0"/>
            <a:ext cx="9144000" cy="3715200"/>
          </a:xfrm>
          <a:custGeom>
            <a:avLst/>
            <a:gdLst>
              <a:gd name="connsiteX0" fmla="*/ 0 w 9144000"/>
              <a:gd name="connsiteY0" fmla="*/ 0 h 3715200"/>
              <a:gd name="connsiteX1" fmla="*/ 9144000 w 9144000"/>
              <a:gd name="connsiteY1" fmla="*/ 0 h 3715200"/>
              <a:gd name="connsiteX2" fmla="*/ 9144000 w 9144000"/>
              <a:gd name="connsiteY2" fmla="*/ 3715200 h 3715200"/>
              <a:gd name="connsiteX3" fmla="*/ 5935980 w 9144000"/>
              <a:gd name="connsiteY3" fmla="*/ 3715200 h 3715200"/>
              <a:gd name="connsiteX4" fmla="*/ 5164968 w 9144000"/>
              <a:gd name="connsiteY4" fmla="*/ 3715200 h 3715200"/>
              <a:gd name="connsiteX5" fmla="*/ 1624358 w 9144000"/>
              <a:gd name="connsiteY5" fmla="*/ 3715200 h 3715200"/>
              <a:gd name="connsiteX6" fmla="*/ 1624358 w 9144000"/>
              <a:gd name="connsiteY6" fmla="*/ 3715200 h 3715200"/>
              <a:gd name="connsiteX7" fmla="*/ 1784351 w 9144000"/>
              <a:gd name="connsiteY7" fmla="*/ 3480152 h 3715200"/>
              <a:gd name="connsiteX8" fmla="*/ 1152128 w 9144000"/>
              <a:gd name="connsiteY8" fmla="*/ 3480152 h 3715200"/>
              <a:gd name="connsiteX9" fmla="*/ 1060429 w 9144000"/>
              <a:gd name="connsiteY9" fmla="*/ 3480152 h 3715200"/>
              <a:gd name="connsiteX10" fmla="*/ 1004494 w 9144000"/>
              <a:gd name="connsiteY10" fmla="*/ 3480152 h 3715200"/>
              <a:gd name="connsiteX11" fmla="*/ 80844 w 9144000"/>
              <a:gd name="connsiteY11" fmla="*/ 3480152 h 3715200"/>
              <a:gd name="connsiteX12" fmla="*/ 0 w 9144000"/>
              <a:gd name="connsiteY12" fmla="*/ 3480152 h 3715200"/>
              <a:gd name="connsiteX13" fmla="*/ 0 w 9144000"/>
              <a:gd name="connsiteY13" fmla="*/ 3473421 h 3715200"/>
              <a:gd name="connsiteX14" fmla="*/ 0 w 9144000"/>
              <a:gd name="connsiteY14" fmla="*/ 2689257 h 3715200"/>
              <a:gd name="connsiteX15" fmla="*/ 0 w 9144000"/>
              <a:gd name="connsiteY15" fmla="*/ 2259780 h 37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3715200">
                <a:moveTo>
                  <a:pt x="0" y="0"/>
                </a:moveTo>
                <a:lnTo>
                  <a:pt x="9144000" y="0"/>
                </a:lnTo>
                <a:lnTo>
                  <a:pt x="9144000" y="3715200"/>
                </a:lnTo>
                <a:lnTo>
                  <a:pt x="5935980" y="3715200"/>
                </a:lnTo>
                <a:lnTo>
                  <a:pt x="5164968" y="3715200"/>
                </a:lnTo>
                <a:lnTo>
                  <a:pt x="1624358" y="3715200"/>
                </a:lnTo>
                <a:lnTo>
                  <a:pt x="1624358" y="3715200"/>
                </a:lnTo>
                <a:lnTo>
                  <a:pt x="1784351" y="3480152"/>
                </a:lnTo>
                <a:lnTo>
                  <a:pt x="1152128" y="3480152"/>
                </a:lnTo>
                <a:lnTo>
                  <a:pt x="1060429" y="3480152"/>
                </a:lnTo>
                <a:lnTo>
                  <a:pt x="1004494" y="3480152"/>
                </a:lnTo>
                <a:lnTo>
                  <a:pt x="80844" y="3480152"/>
                </a:lnTo>
                <a:lnTo>
                  <a:pt x="0" y="3480152"/>
                </a:lnTo>
                <a:lnTo>
                  <a:pt x="0" y="3473421"/>
                </a:lnTo>
                <a:lnTo>
                  <a:pt x="0" y="2689257"/>
                </a:lnTo>
                <a:lnTo>
                  <a:pt x="0" y="2259780"/>
                </a:lnTo>
                <a:close/>
              </a:path>
            </a:pathLst>
          </a:custGeom>
          <a:solidFill>
            <a:schemeClr val="accent5"/>
          </a:solidFill>
        </p:spPr>
        <p:txBody>
          <a:bodyPr wrap="square" lIns="72000" tIns="72000" rIns="252000" bIns="216000" anchor="b">
            <a:noAutofit/>
          </a:bodyPr>
          <a:lstStyle>
            <a:lvl1pPr algn="r">
              <a:spcBef>
                <a:spcPts val="0"/>
              </a:spcBef>
              <a:defRPr sz="1200" b="0" baseline="0">
                <a:solidFill>
                  <a:schemeClr val="bg1"/>
                </a:solidFill>
              </a:defRPr>
            </a:lvl1pPr>
          </a:lstStyle>
          <a:p>
            <a:r>
              <a:rPr lang="de-DE" dirty="0"/>
              <a:t>Um das Hintergrundbild einzufügen, markieren Sie bitte den grauen</a:t>
            </a:r>
            <a:br>
              <a:rPr lang="de-DE" dirty="0"/>
            </a:br>
            <a:r>
              <a:rPr lang="de-DE" dirty="0"/>
              <a:t>Platzhalter und wählen dann ein Bild über den Reiter „Einfügen“, „Grafik“ </a:t>
            </a:r>
            <a:br>
              <a:rPr lang="de-DE" dirty="0"/>
            </a:br>
            <a:r>
              <a:rPr lang="de-DE" dirty="0"/>
              <a:t>aus. </a:t>
            </a:r>
            <a:r>
              <a:rPr lang="de-DE" noProof="0" dirty="0"/>
              <a:t>Bitte nach Einfügen des Bildes das Bild in den Hintergrund legen.</a:t>
            </a:r>
            <a:endParaRPr lang="de-DE" dirty="0"/>
          </a:p>
        </p:txBody>
      </p:sp>
      <p:sp>
        <p:nvSpPr>
          <p:cNvPr id="30" name="Rechteck 29"/>
          <p:cNvSpPr/>
          <p:nvPr userDrawn="1"/>
        </p:nvSpPr>
        <p:spPr>
          <a:xfrm>
            <a:off x="0" y="3715200"/>
            <a:ext cx="9144000" cy="1428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1" name="Textplatzhalter 30"/>
          <p:cNvSpPr>
            <a:spLocks noGrp="1"/>
          </p:cNvSpPr>
          <p:nvPr>
            <p:ph type="body" sz="quarter" idx="12" hasCustomPrompt="1"/>
          </p:nvPr>
        </p:nvSpPr>
        <p:spPr bwMode="gray">
          <a:xfrm>
            <a:off x="0" y="0"/>
            <a:ext cx="5961600" cy="3715200"/>
          </a:xfrm>
          <a:custGeom>
            <a:avLst/>
            <a:gdLst>
              <a:gd name="connsiteX0" fmla="*/ 0 w 5961600"/>
              <a:gd name="connsiteY0" fmla="*/ 0 h 3715200"/>
              <a:gd name="connsiteX1" fmla="*/ 5961600 w 5961600"/>
              <a:gd name="connsiteY1" fmla="*/ 0 h 3715200"/>
              <a:gd name="connsiteX2" fmla="*/ 3805736 w 5961600"/>
              <a:gd name="connsiteY2" fmla="*/ 3170662 h 3715200"/>
              <a:gd name="connsiteX3" fmla="*/ 2852125 w 5961600"/>
              <a:gd name="connsiteY3" fmla="*/ 3715200 h 3715200"/>
              <a:gd name="connsiteX4" fmla="*/ 2346960 w 5961600"/>
              <a:gd name="connsiteY4" fmla="*/ 3715200 h 3715200"/>
              <a:gd name="connsiteX5" fmla="*/ 2301240 w 5961600"/>
              <a:gd name="connsiteY5" fmla="*/ 3715200 h 3715200"/>
              <a:gd name="connsiteX6" fmla="*/ 1624358 w 5961600"/>
              <a:gd name="connsiteY6" fmla="*/ 3715200 h 3715200"/>
              <a:gd name="connsiteX7" fmla="*/ 1624358 w 5961600"/>
              <a:gd name="connsiteY7" fmla="*/ 3715200 h 3715200"/>
              <a:gd name="connsiteX8" fmla="*/ 1784351 w 5961600"/>
              <a:gd name="connsiteY8" fmla="*/ 3480152 h 3715200"/>
              <a:gd name="connsiteX9" fmla="*/ 1152128 w 5961600"/>
              <a:gd name="connsiteY9" fmla="*/ 3480152 h 3715200"/>
              <a:gd name="connsiteX10" fmla="*/ 1060429 w 5961600"/>
              <a:gd name="connsiteY10" fmla="*/ 3480152 h 3715200"/>
              <a:gd name="connsiteX11" fmla="*/ 1004494 w 5961600"/>
              <a:gd name="connsiteY11" fmla="*/ 3480152 h 3715200"/>
              <a:gd name="connsiteX12" fmla="*/ 80844 w 5961600"/>
              <a:gd name="connsiteY12" fmla="*/ 3480152 h 3715200"/>
              <a:gd name="connsiteX13" fmla="*/ 0 w 5961600"/>
              <a:gd name="connsiteY13" fmla="*/ 3480152 h 3715200"/>
              <a:gd name="connsiteX14" fmla="*/ 0 w 5961600"/>
              <a:gd name="connsiteY14" fmla="*/ 3473421 h 3715200"/>
              <a:gd name="connsiteX15" fmla="*/ 0 w 5961600"/>
              <a:gd name="connsiteY15" fmla="*/ 3428384 h 3715200"/>
              <a:gd name="connsiteX16" fmla="*/ 0 w 5961600"/>
              <a:gd name="connsiteY16" fmla="*/ 2922720 h 37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61600" h="3715200">
                <a:moveTo>
                  <a:pt x="0" y="0"/>
                </a:moveTo>
                <a:lnTo>
                  <a:pt x="5961600" y="0"/>
                </a:lnTo>
                <a:lnTo>
                  <a:pt x="3805736" y="3170662"/>
                </a:lnTo>
                <a:cubicBezTo>
                  <a:pt x="3551366" y="3526776"/>
                  <a:pt x="3192220" y="3711464"/>
                  <a:pt x="2852125" y="3715200"/>
                </a:cubicBezTo>
                <a:lnTo>
                  <a:pt x="2346960" y="3715200"/>
                </a:lnTo>
                <a:lnTo>
                  <a:pt x="2301240" y="3715200"/>
                </a:lnTo>
                <a:lnTo>
                  <a:pt x="1624358" y="3715200"/>
                </a:lnTo>
                <a:lnTo>
                  <a:pt x="1624358" y="3715200"/>
                </a:lnTo>
                <a:lnTo>
                  <a:pt x="1784351" y="3480152"/>
                </a:lnTo>
                <a:lnTo>
                  <a:pt x="1152128" y="3480152"/>
                </a:lnTo>
                <a:lnTo>
                  <a:pt x="1060429" y="3480152"/>
                </a:lnTo>
                <a:lnTo>
                  <a:pt x="1004494" y="3480152"/>
                </a:lnTo>
                <a:lnTo>
                  <a:pt x="80844" y="3480152"/>
                </a:lnTo>
                <a:lnTo>
                  <a:pt x="0" y="3480152"/>
                </a:lnTo>
                <a:lnTo>
                  <a:pt x="0" y="3473421"/>
                </a:lnTo>
                <a:lnTo>
                  <a:pt x="0" y="3428384"/>
                </a:lnTo>
                <a:lnTo>
                  <a:pt x="0" y="2922720"/>
                </a:lnTo>
                <a:close/>
              </a:path>
            </a:pathLst>
          </a:custGeom>
          <a:solidFill>
            <a:schemeClr val="bg1">
              <a:alpha val="85000"/>
            </a:schemeClr>
          </a:solidFill>
        </p:spPr>
        <p:txBody>
          <a:bodyPr wrap="square" lIns="360000" tIns="518400" rIns="1152000">
            <a:noAutofit/>
          </a:bodyPr>
          <a:lstStyle>
            <a:lvl1pPr algn="l" defTabSz="914400" rtl="0" eaLnBrk="1" latinLnBrk="0" hangingPunct="1">
              <a:lnSpc>
                <a:spcPct val="90000"/>
              </a:lnSpc>
              <a:spcBef>
                <a:spcPct val="0"/>
              </a:spcBef>
              <a:buNone/>
              <a:defRPr lang="de-DE" sz="3200" b="0" kern="1200" cap="all" baseline="0" dirty="0">
                <a:solidFill>
                  <a:schemeClr val="accent1"/>
                </a:solidFill>
                <a:latin typeface="+mj-lt"/>
                <a:ea typeface="+mj-ea"/>
                <a:cs typeface="+mj-cs"/>
              </a:defRPr>
            </a:lvl1pPr>
          </a:lstStyle>
          <a:p>
            <a:pPr lvl="0"/>
            <a:r>
              <a:rPr lang="de-DE" dirty="0"/>
              <a:t>Platzhalter für eine kurze Aussage </a:t>
            </a:r>
          </a:p>
        </p:txBody>
      </p:sp>
      <p:sp>
        <p:nvSpPr>
          <p:cNvPr id="32" name="Freihandform 31"/>
          <p:cNvSpPr>
            <a:spLocks noChangeAspect="1"/>
          </p:cNvSpPr>
          <p:nvPr userDrawn="1"/>
        </p:nvSpPr>
        <p:spPr bwMode="gray">
          <a:xfrm>
            <a:off x="0" y="3480152"/>
            <a:ext cx="1784351" cy="486000"/>
          </a:xfrm>
          <a:custGeom>
            <a:avLst/>
            <a:gdLst/>
            <a:ahLst/>
            <a:cxnLst/>
            <a:rect l="l" t="t" r="r" b="b"/>
            <a:pathLst>
              <a:path w="1784351" h="486000">
                <a:moveTo>
                  <a:pt x="0" y="0"/>
                </a:moveTo>
                <a:lnTo>
                  <a:pt x="80844" y="0"/>
                </a:lnTo>
                <a:lnTo>
                  <a:pt x="1004494" y="0"/>
                </a:lnTo>
                <a:lnTo>
                  <a:pt x="1060429" y="0"/>
                </a:lnTo>
                <a:lnTo>
                  <a:pt x="1152128" y="0"/>
                </a:lnTo>
                <a:lnTo>
                  <a:pt x="1784351" y="0"/>
                </a:lnTo>
                <a:lnTo>
                  <a:pt x="1503348" y="412825"/>
                </a:lnTo>
                <a:cubicBezTo>
                  <a:pt x="1472029" y="455546"/>
                  <a:pt x="1434432" y="484128"/>
                  <a:pt x="1374857" y="486000"/>
                </a:cubicBezTo>
                <a:lnTo>
                  <a:pt x="1152128" y="486000"/>
                </a:lnTo>
                <a:lnTo>
                  <a:pt x="1060429" y="486000"/>
                </a:lnTo>
                <a:lnTo>
                  <a:pt x="1004494" y="486000"/>
                </a:lnTo>
                <a:lnTo>
                  <a:pt x="80844" y="486000"/>
                </a:lnTo>
                <a:lnTo>
                  <a:pt x="0" y="486000"/>
                </a:lnTo>
                <a:close/>
              </a:path>
            </a:pathLst>
          </a:custGeom>
          <a:solidFill>
            <a:srgbClr val="E1001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DE" noProof="0" dirty="0">
              <a:solidFill>
                <a:srgbClr val="003063"/>
              </a:solidFill>
              <a:latin typeface="Arial" panose="020B0604020202020204" pitchFamily="34" charset="0"/>
              <a:cs typeface="Arial" panose="020B0604020202020204" pitchFamily="34" charset="0"/>
            </a:endParaRPr>
          </a:p>
        </p:txBody>
      </p:sp>
      <p:pic>
        <p:nvPicPr>
          <p:cNvPr id="9" name="Picture 4" descr="Z:\Kunden\Hamburg_Marketing\Bildmaterial\Logos_Gesellschaften\HamburgLogo_Weiße_Typo.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7999" y="4515735"/>
            <a:ext cx="2027867" cy="37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9"/>
          <p:cNvGrpSpPr/>
          <p:nvPr userDrawn="1"/>
        </p:nvGrpSpPr>
        <p:grpSpPr>
          <a:xfrm>
            <a:off x="-95994" y="1163712"/>
            <a:ext cx="72000" cy="3352254"/>
            <a:chOff x="-108520" y="1448780"/>
            <a:chExt cx="72000" cy="3352254"/>
          </a:xfrm>
        </p:grpSpPr>
        <p:sp>
          <p:nvSpPr>
            <p:cNvPr id="12" name="Freihandform 11"/>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Freihandform 12"/>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4" name="Gruppieren 13"/>
          <p:cNvGrpSpPr/>
          <p:nvPr userDrawn="1"/>
        </p:nvGrpSpPr>
        <p:grpSpPr>
          <a:xfrm>
            <a:off x="357710" y="-92546"/>
            <a:ext cx="8533602" cy="72000"/>
            <a:chOff x="395288" y="-92249"/>
            <a:chExt cx="8533602" cy="72000"/>
          </a:xfrm>
        </p:grpSpPr>
        <p:sp>
          <p:nvSpPr>
            <p:cNvPr id="15" name="Freihandform 14"/>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reihandform 15"/>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reihandform 16"/>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Freihandform 17"/>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9" name="Gruppieren 18"/>
          <p:cNvGrpSpPr/>
          <p:nvPr userDrawn="1"/>
        </p:nvGrpSpPr>
        <p:grpSpPr>
          <a:xfrm>
            <a:off x="9167994" y="1163712"/>
            <a:ext cx="72000" cy="3352254"/>
            <a:chOff x="-108520" y="1448780"/>
            <a:chExt cx="72000" cy="3352254"/>
          </a:xfrm>
        </p:grpSpPr>
        <p:sp>
          <p:nvSpPr>
            <p:cNvPr id="20" name="Freihandform 19"/>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Freihandform 20"/>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2" name="Gruppieren 21"/>
          <p:cNvGrpSpPr/>
          <p:nvPr userDrawn="1"/>
        </p:nvGrpSpPr>
        <p:grpSpPr>
          <a:xfrm>
            <a:off x="357710" y="5164046"/>
            <a:ext cx="8533602" cy="72000"/>
            <a:chOff x="395288" y="-92249"/>
            <a:chExt cx="8533602" cy="72000"/>
          </a:xfrm>
        </p:grpSpPr>
        <p:sp>
          <p:nvSpPr>
            <p:cNvPr id="23" name="Freihandform 22"/>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Freihandform 23"/>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Freihandform 24"/>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Freihandform 25"/>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8" name="Textplatzhalter 3"/>
          <p:cNvSpPr>
            <a:spLocks noGrp="1"/>
          </p:cNvSpPr>
          <p:nvPr>
            <p:ph type="body" sz="quarter" idx="14" hasCustomPrompt="1"/>
          </p:nvPr>
        </p:nvSpPr>
        <p:spPr>
          <a:xfrm>
            <a:off x="4713810" y="3525428"/>
            <a:ext cx="4172056" cy="195814"/>
          </a:xfrm>
        </p:spPr>
        <p:txBody>
          <a:bodyPr tIns="36000" rIns="0" bIns="36000"/>
          <a:lstStyle>
            <a:lvl1pPr algn="r">
              <a:defRPr sz="800" b="0">
                <a:solidFill>
                  <a:schemeClr val="bg2"/>
                </a:solidFill>
              </a:defRPr>
            </a:lvl1pPr>
          </a:lstStyle>
          <a:p>
            <a:pPr lvl="0"/>
            <a:r>
              <a:rPr lang="de-DE" dirty="0"/>
              <a:t>Quellenangabe Fotonachweis</a:t>
            </a:r>
            <a:endParaRPr lang="en-GB" dirty="0"/>
          </a:p>
        </p:txBody>
      </p:sp>
    </p:spTree>
    <p:extLst>
      <p:ext uri="{BB962C8B-B14F-4D97-AF65-F5344CB8AC3E}">
        <p14:creationId xmlns:p14="http://schemas.microsoft.com/office/powerpoint/2010/main" val="3591006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_nur_Hamburg_Logo">
    <p:bg>
      <p:bgPr>
        <a:solidFill>
          <a:schemeClr val="bg1">
            <a:alpha val="0"/>
          </a:schemeClr>
        </a:solidFill>
        <a:effectLst/>
      </p:bgPr>
    </p:bg>
    <p:spTree>
      <p:nvGrpSpPr>
        <p:cNvPr id="1" name=""/>
        <p:cNvGrpSpPr/>
        <p:nvPr/>
      </p:nvGrpSpPr>
      <p:grpSpPr>
        <a:xfrm>
          <a:off x="0" y="0"/>
          <a:ext cx="0" cy="0"/>
          <a:chOff x="0" y="0"/>
          <a:chExt cx="0" cy="0"/>
        </a:xfrm>
      </p:grpSpPr>
      <p:sp>
        <p:nvSpPr>
          <p:cNvPr id="27" name="Bildplatzhalter 52"/>
          <p:cNvSpPr>
            <a:spLocks noGrp="1"/>
          </p:cNvSpPr>
          <p:nvPr>
            <p:ph type="pic" sz="quarter" idx="11" hasCustomPrompt="1"/>
          </p:nvPr>
        </p:nvSpPr>
        <p:spPr bwMode="gray">
          <a:xfrm>
            <a:off x="0" y="0"/>
            <a:ext cx="9144000" cy="3715200"/>
          </a:xfrm>
          <a:custGeom>
            <a:avLst/>
            <a:gdLst>
              <a:gd name="connsiteX0" fmla="*/ 0 w 9144000"/>
              <a:gd name="connsiteY0" fmla="*/ 0 h 3715200"/>
              <a:gd name="connsiteX1" fmla="*/ 9144000 w 9144000"/>
              <a:gd name="connsiteY1" fmla="*/ 0 h 3715200"/>
              <a:gd name="connsiteX2" fmla="*/ 9144000 w 9144000"/>
              <a:gd name="connsiteY2" fmla="*/ 3715200 h 3715200"/>
              <a:gd name="connsiteX3" fmla="*/ 5935980 w 9144000"/>
              <a:gd name="connsiteY3" fmla="*/ 3715200 h 3715200"/>
              <a:gd name="connsiteX4" fmla="*/ 5164968 w 9144000"/>
              <a:gd name="connsiteY4" fmla="*/ 3715200 h 3715200"/>
              <a:gd name="connsiteX5" fmla="*/ 1624358 w 9144000"/>
              <a:gd name="connsiteY5" fmla="*/ 3715200 h 3715200"/>
              <a:gd name="connsiteX6" fmla="*/ 1624358 w 9144000"/>
              <a:gd name="connsiteY6" fmla="*/ 3715200 h 3715200"/>
              <a:gd name="connsiteX7" fmla="*/ 1784351 w 9144000"/>
              <a:gd name="connsiteY7" fmla="*/ 3480152 h 3715200"/>
              <a:gd name="connsiteX8" fmla="*/ 1152128 w 9144000"/>
              <a:gd name="connsiteY8" fmla="*/ 3480152 h 3715200"/>
              <a:gd name="connsiteX9" fmla="*/ 1060429 w 9144000"/>
              <a:gd name="connsiteY9" fmla="*/ 3480152 h 3715200"/>
              <a:gd name="connsiteX10" fmla="*/ 1004494 w 9144000"/>
              <a:gd name="connsiteY10" fmla="*/ 3480152 h 3715200"/>
              <a:gd name="connsiteX11" fmla="*/ 80844 w 9144000"/>
              <a:gd name="connsiteY11" fmla="*/ 3480152 h 3715200"/>
              <a:gd name="connsiteX12" fmla="*/ 0 w 9144000"/>
              <a:gd name="connsiteY12" fmla="*/ 3480152 h 3715200"/>
              <a:gd name="connsiteX13" fmla="*/ 0 w 9144000"/>
              <a:gd name="connsiteY13" fmla="*/ 3473421 h 3715200"/>
              <a:gd name="connsiteX14" fmla="*/ 0 w 9144000"/>
              <a:gd name="connsiteY14" fmla="*/ 2689257 h 3715200"/>
              <a:gd name="connsiteX15" fmla="*/ 0 w 9144000"/>
              <a:gd name="connsiteY15" fmla="*/ 2259780 h 37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3715200">
                <a:moveTo>
                  <a:pt x="0" y="0"/>
                </a:moveTo>
                <a:lnTo>
                  <a:pt x="9144000" y="0"/>
                </a:lnTo>
                <a:lnTo>
                  <a:pt x="9144000" y="3715200"/>
                </a:lnTo>
                <a:lnTo>
                  <a:pt x="5935980" y="3715200"/>
                </a:lnTo>
                <a:lnTo>
                  <a:pt x="5164968" y="3715200"/>
                </a:lnTo>
                <a:lnTo>
                  <a:pt x="1624358" y="3715200"/>
                </a:lnTo>
                <a:lnTo>
                  <a:pt x="1624358" y="3715200"/>
                </a:lnTo>
                <a:lnTo>
                  <a:pt x="1784351" y="3480152"/>
                </a:lnTo>
                <a:lnTo>
                  <a:pt x="1152128" y="3480152"/>
                </a:lnTo>
                <a:lnTo>
                  <a:pt x="1060429" y="3480152"/>
                </a:lnTo>
                <a:lnTo>
                  <a:pt x="1004494" y="3480152"/>
                </a:lnTo>
                <a:lnTo>
                  <a:pt x="80844" y="3480152"/>
                </a:lnTo>
                <a:lnTo>
                  <a:pt x="0" y="3480152"/>
                </a:lnTo>
                <a:lnTo>
                  <a:pt x="0" y="3473421"/>
                </a:lnTo>
                <a:lnTo>
                  <a:pt x="0" y="2689257"/>
                </a:lnTo>
                <a:lnTo>
                  <a:pt x="0" y="2259780"/>
                </a:lnTo>
                <a:close/>
              </a:path>
            </a:pathLst>
          </a:custGeom>
          <a:solidFill>
            <a:schemeClr val="accent5"/>
          </a:solidFill>
        </p:spPr>
        <p:txBody>
          <a:bodyPr wrap="square" lIns="72000" tIns="72000" rIns="252000" bIns="216000" anchor="b">
            <a:noAutofit/>
          </a:bodyPr>
          <a:lstStyle>
            <a:lvl1pPr algn="r">
              <a:spcBef>
                <a:spcPts val="0"/>
              </a:spcBef>
              <a:defRPr sz="1200" b="0" baseline="0">
                <a:solidFill>
                  <a:schemeClr val="bg1"/>
                </a:solidFill>
              </a:defRPr>
            </a:lvl1pPr>
          </a:lstStyle>
          <a:p>
            <a:r>
              <a:rPr lang="de-DE" dirty="0"/>
              <a:t>Um das Hintergrundbild einzufügen, markieren Sie </a:t>
            </a:r>
            <a:br>
              <a:rPr lang="de-DE" dirty="0"/>
            </a:br>
            <a:r>
              <a:rPr lang="de-DE" dirty="0"/>
              <a:t>bitte den grauen Platzhalter und wählen dann ein Bild </a:t>
            </a:r>
            <a:br>
              <a:rPr lang="de-DE" dirty="0"/>
            </a:br>
            <a:r>
              <a:rPr lang="de-DE" dirty="0"/>
              <a:t>über den Reiter „Einfügen“, „Grafik“ aus. </a:t>
            </a:r>
            <a:r>
              <a:rPr lang="de-DE" noProof="0" dirty="0"/>
              <a:t>Bitte nach </a:t>
            </a:r>
            <a:br>
              <a:rPr lang="de-DE" noProof="0" dirty="0"/>
            </a:br>
            <a:r>
              <a:rPr lang="de-DE" noProof="0" dirty="0"/>
              <a:t>Einfügen des Bildes das Bild in den Hintergrund legen.</a:t>
            </a:r>
            <a:endParaRPr lang="de-DE" dirty="0"/>
          </a:p>
        </p:txBody>
      </p:sp>
      <p:sp>
        <p:nvSpPr>
          <p:cNvPr id="29" name="Rechteck 28"/>
          <p:cNvSpPr/>
          <p:nvPr userDrawn="1"/>
        </p:nvSpPr>
        <p:spPr>
          <a:xfrm>
            <a:off x="0" y="3715200"/>
            <a:ext cx="9144000" cy="14283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0" name="Freihandform 29"/>
          <p:cNvSpPr>
            <a:spLocks noChangeAspect="1"/>
          </p:cNvSpPr>
          <p:nvPr userDrawn="1"/>
        </p:nvSpPr>
        <p:spPr bwMode="gray">
          <a:xfrm>
            <a:off x="0" y="3480152"/>
            <a:ext cx="1784351" cy="486000"/>
          </a:xfrm>
          <a:custGeom>
            <a:avLst/>
            <a:gdLst/>
            <a:ahLst/>
            <a:cxnLst/>
            <a:rect l="l" t="t" r="r" b="b"/>
            <a:pathLst>
              <a:path w="1784351" h="486000">
                <a:moveTo>
                  <a:pt x="0" y="0"/>
                </a:moveTo>
                <a:lnTo>
                  <a:pt x="80844" y="0"/>
                </a:lnTo>
                <a:lnTo>
                  <a:pt x="1004494" y="0"/>
                </a:lnTo>
                <a:lnTo>
                  <a:pt x="1060429" y="0"/>
                </a:lnTo>
                <a:lnTo>
                  <a:pt x="1152128" y="0"/>
                </a:lnTo>
                <a:lnTo>
                  <a:pt x="1784351" y="0"/>
                </a:lnTo>
                <a:lnTo>
                  <a:pt x="1503348" y="412825"/>
                </a:lnTo>
                <a:cubicBezTo>
                  <a:pt x="1472029" y="455546"/>
                  <a:pt x="1434432" y="484128"/>
                  <a:pt x="1374857" y="486000"/>
                </a:cubicBezTo>
                <a:lnTo>
                  <a:pt x="1152128" y="486000"/>
                </a:lnTo>
                <a:lnTo>
                  <a:pt x="1060429" y="486000"/>
                </a:lnTo>
                <a:lnTo>
                  <a:pt x="1004494" y="486000"/>
                </a:lnTo>
                <a:lnTo>
                  <a:pt x="80844" y="486000"/>
                </a:lnTo>
                <a:lnTo>
                  <a:pt x="0" y="486000"/>
                </a:lnTo>
                <a:close/>
              </a:path>
            </a:pathLst>
          </a:custGeom>
          <a:solidFill>
            <a:srgbClr val="E1001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DE" noProof="0" dirty="0">
              <a:solidFill>
                <a:srgbClr val="003063"/>
              </a:solidFill>
              <a:latin typeface="Arial" panose="020B0604020202020204" pitchFamily="34" charset="0"/>
              <a:cs typeface="Arial" panose="020B0604020202020204" pitchFamily="34" charset="0"/>
            </a:endParaRPr>
          </a:p>
        </p:txBody>
      </p:sp>
      <p:sp>
        <p:nvSpPr>
          <p:cNvPr id="2" name="Titel 1"/>
          <p:cNvSpPr>
            <a:spLocks noGrp="1"/>
          </p:cNvSpPr>
          <p:nvPr>
            <p:ph type="ctrTitle" hasCustomPrompt="1"/>
          </p:nvPr>
        </p:nvSpPr>
        <p:spPr>
          <a:xfrm>
            <a:off x="359531" y="1289606"/>
            <a:ext cx="7428619" cy="637849"/>
          </a:xfrm>
          <a:solidFill>
            <a:schemeClr val="bg1"/>
          </a:solidFill>
        </p:spPr>
        <p:txBody>
          <a:bodyPr wrap="none" lIns="72000" tIns="72000" rIns="72000" bIns="72000" anchor="t" anchorCtr="0"/>
          <a:lstStyle>
            <a:lvl1pPr>
              <a:lnSpc>
                <a:spcPct val="100000"/>
              </a:lnSpc>
              <a:spcBef>
                <a:spcPts val="0"/>
              </a:spcBef>
              <a:defRPr sz="3200" baseline="0"/>
            </a:lvl1pPr>
          </a:lstStyle>
          <a:p>
            <a:r>
              <a:rPr lang="de-DE" dirty="0"/>
              <a:t>Titel durch Klicken bearbeiten</a:t>
            </a:r>
            <a:endParaRPr lang="en-US" dirty="0"/>
          </a:p>
        </p:txBody>
      </p:sp>
      <p:sp>
        <p:nvSpPr>
          <p:cNvPr id="3" name="Untertitel 2"/>
          <p:cNvSpPr>
            <a:spLocks noGrp="1"/>
          </p:cNvSpPr>
          <p:nvPr>
            <p:ph type="subTitle" idx="1" hasCustomPrompt="1"/>
          </p:nvPr>
        </p:nvSpPr>
        <p:spPr>
          <a:xfrm>
            <a:off x="359532" y="2821553"/>
            <a:ext cx="4021467" cy="453183"/>
          </a:xfrm>
          <a:solidFill>
            <a:schemeClr val="bg1"/>
          </a:solidFill>
        </p:spPr>
        <p:txBody>
          <a:bodyPr wrap="none" lIns="72000" tIns="72000" rIns="72000" bIns="72000"/>
          <a:lstStyle>
            <a:lvl1pPr marL="0" indent="0" algn="l">
              <a:lnSpc>
                <a:spcPct val="100000"/>
              </a:lnSpc>
              <a:spcBef>
                <a:spcPts val="0"/>
              </a:spcBef>
              <a:buNone/>
              <a:defRPr sz="2000" b="0" cap="none"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Untertitel durch klicken bearbeiten</a:t>
            </a:r>
            <a:endParaRPr lang="en-US" dirty="0"/>
          </a:p>
        </p:txBody>
      </p:sp>
      <p:pic>
        <p:nvPicPr>
          <p:cNvPr id="9" name="Picture 4" descr="Z:\Kunden\Hamburg_Marketing\Bildmaterial\Logos_Gesellschaften\HamburgLogo_Weiße_Typo.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7999" y="4515735"/>
            <a:ext cx="2027867" cy="37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platzhalter 10"/>
          <p:cNvSpPr>
            <a:spLocks noGrp="1"/>
          </p:cNvSpPr>
          <p:nvPr>
            <p:ph type="body" sz="quarter" idx="10" hasCustomPrompt="1"/>
          </p:nvPr>
        </p:nvSpPr>
        <p:spPr>
          <a:xfrm>
            <a:off x="358775" y="4691340"/>
            <a:ext cx="4465638" cy="184666"/>
          </a:xfrm>
        </p:spPr>
        <p:txBody>
          <a:bodyPr/>
          <a:lstStyle>
            <a:lvl1pPr>
              <a:spcBef>
                <a:spcPts val="0"/>
              </a:spcBef>
              <a:defRPr sz="1200" b="0" cap="none" baseline="0">
                <a:solidFill>
                  <a:schemeClr val="bg1"/>
                </a:solidFill>
              </a:defRPr>
            </a:lvl1pPr>
          </a:lstStyle>
          <a:p>
            <a:pPr lvl="0"/>
            <a:r>
              <a:rPr lang="de-DE" dirty="0"/>
              <a:t>Datum  |  Ort</a:t>
            </a:r>
          </a:p>
        </p:txBody>
      </p:sp>
      <p:grpSp>
        <p:nvGrpSpPr>
          <p:cNvPr id="10" name="Gruppieren 9"/>
          <p:cNvGrpSpPr/>
          <p:nvPr userDrawn="1"/>
        </p:nvGrpSpPr>
        <p:grpSpPr>
          <a:xfrm>
            <a:off x="-95994" y="1163712"/>
            <a:ext cx="72000" cy="3352254"/>
            <a:chOff x="-108520" y="1448780"/>
            <a:chExt cx="72000" cy="3352254"/>
          </a:xfrm>
        </p:grpSpPr>
        <p:sp>
          <p:nvSpPr>
            <p:cNvPr id="12" name="Freihandform 11"/>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Freihandform 12"/>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4" name="Gruppieren 13"/>
          <p:cNvGrpSpPr/>
          <p:nvPr userDrawn="1"/>
        </p:nvGrpSpPr>
        <p:grpSpPr>
          <a:xfrm>
            <a:off x="357710" y="-92546"/>
            <a:ext cx="8533602" cy="72000"/>
            <a:chOff x="395288" y="-92249"/>
            <a:chExt cx="8533602" cy="72000"/>
          </a:xfrm>
        </p:grpSpPr>
        <p:sp>
          <p:nvSpPr>
            <p:cNvPr id="15" name="Freihandform 14"/>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reihandform 15"/>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reihandform 16"/>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Freihandform 17"/>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9" name="Gruppieren 18"/>
          <p:cNvGrpSpPr/>
          <p:nvPr userDrawn="1"/>
        </p:nvGrpSpPr>
        <p:grpSpPr>
          <a:xfrm>
            <a:off x="9167994" y="1163712"/>
            <a:ext cx="72000" cy="3352254"/>
            <a:chOff x="-108520" y="1448780"/>
            <a:chExt cx="72000" cy="3352254"/>
          </a:xfrm>
        </p:grpSpPr>
        <p:sp>
          <p:nvSpPr>
            <p:cNvPr id="20" name="Freihandform 19"/>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Freihandform 20"/>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2" name="Gruppieren 21"/>
          <p:cNvGrpSpPr/>
          <p:nvPr userDrawn="1"/>
        </p:nvGrpSpPr>
        <p:grpSpPr>
          <a:xfrm>
            <a:off x="357710" y="5164046"/>
            <a:ext cx="8533602" cy="72000"/>
            <a:chOff x="395288" y="-92249"/>
            <a:chExt cx="8533602" cy="72000"/>
          </a:xfrm>
        </p:grpSpPr>
        <p:sp>
          <p:nvSpPr>
            <p:cNvPr id="23" name="Freihandform 22"/>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Freihandform 23"/>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Freihandform 24"/>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Freihandform 25"/>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31" name="Textplatzhalter 3"/>
          <p:cNvSpPr>
            <a:spLocks noGrp="1"/>
          </p:cNvSpPr>
          <p:nvPr>
            <p:ph type="body" sz="quarter" idx="14" hasCustomPrompt="1"/>
          </p:nvPr>
        </p:nvSpPr>
        <p:spPr>
          <a:xfrm>
            <a:off x="4713810" y="3525428"/>
            <a:ext cx="4172056" cy="195814"/>
          </a:xfrm>
        </p:spPr>
        <p:txBody>
          <a:bodyPr tIns="36000" rIns="0" bIns="36000"/>
          <a:lstStyle>
            <a:lvl1pPr algn="r">
              <a:defRPr sz="800" b="0">
                <a:solidFill>
                  <a:schemeClr val="bg2"/>
                </a:solidFill>
              </a:defRPr>
            </a:lvl1pPr>
          </a:lstStyle>
          <a:p>
            <a:pPr lvl="0"/>
            <a:r>
              <a:rPr lang="de-DE" dirty="0"/>
              <a:t>Quellenangabe Fotonachweis</a:t>
            </a:r>
            <a:endParaRPr lang="en-GB" dirty="0"/>
          </a:p>
        </p:txBody>
      </p:sp>
      <p:sp>
        <p:nvSpPr>
          <p:cNvPr id="5" name="Textplatzhalter 4"/>
          <p:cNvSpPr>
            <a:spLocks noGrp="1"/>
          </p:cNvSpPr>
          <p:nvPr>
            <p:ph type="body" sz="quarter" idx="15" hasCustomPrompt="1"/>
          </p:nvPr>
        </p:nvSpPr>
        <p:spPr>
          <a:xfrm>
            <a:off x="359531" y="523632"/>
            <a:ext cx="7428619" cy="637849"/>
          </a:xfrm>
          <a:solidFill>
            <a:schemeClr val="bg1"/>
          </a:solidFill>
        </p:spPr>
        <p:txBody>
          <a:bodyPr wrap="none" lIns="72000" tIns="72000" rIns="72000" bIns="72000"/>
          <a:lstStyle>
            <a:lvl1pPr>
              <a:defRPr sz="3200" b="0" cap="all" baseline="0"/>
            </a:lvl1pPr>
          </a:lstStyle>
          <a:p>
            <a:pPr lvl="0"/>
            <a:r>
              <a:rPr lang="de-DE" dirty="0"/>
              <a:t>Titel durch Klicken bearbeiten</a:t>
            </a:r>
            <a:endParaRPr lang="en-GB" dirty="0"/>
          </a:p>
        </p:txBody>
      </p:sp>
      <p:sp>
        <p:nvSpPr>
          <p:cNvPr id="7" name="Textplatzhalter 6"/>
          <p:cNvSpPr>
            <a:spLocks noGrp="1"/>
          </p:cNvSpPr>
          <p:nvPr>
            <p:ph type="body" sz="quarter" idx="16" hasCustomPrompt="1"/>
          </p:nvPr>
        </p:nvSpPr>
        <p:spPr>
          <a:xfrm>
            <a:off x="359531" y="2055580"/>
            <a:ext cx="7428619" cy="637849"/>
          </a:xfrm>
          <a:solidFill>
            <a:schemeClr val="bg1"/>
          </a:solidFill>
        </p:spPr>
        <p:txBody>
          <a:bodyPr wrap="none" lIns="72000" tIns="72000" rIns="72000" bIns="72000"/>
          <a:lstStyle>
            <a:lvl1pPr>
              <a:defRPr sz="3200" b="0" cap="all" baseline="0"/>
            </a:lvl1pPr>
          </a:lstStyle>
          <a:p>
            <a:pPr lvl="0"/>
            <a:r>
              <a:rPr lang="de-DE" dirty="0"/>
              <a:t>Titel durch Klicken bearbeiten</a:t>
            </a:r>
            <a:endParaRPr lang="en-GB" dirty="0"/>
          </a:p>
        </p:txBody>
      </p:sp>
    </p:spTree>
    <p:extLst>
      <p:ext uri="{BB962C8B-B14F-4D97-AF65-F5344CB8AC3E}">
        <p14:creationId xmlns:p14="http://schemas.microsoft.com/office/powerpoint/2010/main" val="634143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_1zeilige H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269546" y="3183723"/>
            <a:ext cx="6675794" cy="454827"/>
          </a:xfrm>
          <a:ln>
            <a:noFill/>
          </a:ln>
        </p:spPr>
        <p:txBody>
          <a:bodyPr lIns="36000"/>
          <a:lstStyle>
            <a:lvl1pPr>
              <a:defRPr cap="all">
                <a:solidFill>
                  <a:srgbClr val="003063"/>
                </a:solidFill>
              </a:defRPr>
            </a:lvl1pPr>
          </a:lstStyle>
          <a:p>
            <a:r>
              <a:rPr lang="de-DE" dirty="0"/>
              <a:t>Titel 1-zeilig</a:t>
            </a:r>
          </a:p>
        </p:txBody>
      </p:sp>
      <p:sp>
        <p:nvSpPr>
          <p:cNvPr id="7" name="Textplatzhalter 6"/>
          <p:cNvSpPr>
            <a:spLocks noGrp="1"/>
          </p:cNvSpPr>
          <p:nvPr>
            <p:ph type="body" sz="quarter" idx="10" hasCustomPrompt="1"/>
          </p:nvPr>
        </p:nvSpPr>
        <p:spPr>
          <a:xfrm>
            <a:off x="266772" y="4386776"/>
            <a:ext cx="5087722" cy="470151"/>
          </a:xfrm>
          <a:prstGeom prst="rect">
            <a:avLst/>
          </a:prstGeom>
        </p:spPr>
        <p:txBody>
          <a:bodyPr vert="horz"/>
          <a:lstStyle>
            <a:lvl1pPr marL="0" indent="0">
              <a:spcBef>
                <a:spcPts val="0"/>
              </a:spcBef>
              <a:buFontTx/>
              <a:buNone/>
              <a:defRPr sz="1800" baseline="0">
                <a:solidFill>
                  <a:schemeClr val="bg1"/>
                </a:solidFill>
                <a:latin typeface=""/>
              </a:defRPr>
            </a:lvl1pPr>
            <a:lvl2pPr marL="0" indent="0">
              <a:spcBef>
                <a:spcPts val="0"/>
              </a:spcBef>
              <a:buFontTx/>
              <a:buNone/>
              <a:defRPr sz="1800">
                <a:solidFill>
                  <a:schemeClr val="bg1"/>
                </a:solidFill>
                <a:latin typeface=""/>
              </a:defRPr>
            </a:lvl2pPr>
            <a:lvl3pPr marL="0" indent="0">
              <a:spcBef>
                <a:spcPts val="0"/>
              </a:spcBef>
              <a:buFontTx/>
              <a:buNone/>
              <a:defRPr sz="1800">
                <a:solidFill>
                  <a:schemeClr val="bg1"/>
                </a:solidFill>
                <a:latin typeface=""/>
              </a:defRPr>
            </a:lvl3pPr>
            <a:lvl4pPr marL="0" indent="0">
              <a:spcBef>
                <a:spcPts val="0"/>
              </a:spcBef>
              <a:buFontTx/>
              <a:buNone/>
              <a:defRPr sz="1800">
                <a:solidFill>
                  <a:schemeClr val="bg1"/>
                </a:solidFill>
                <a:latin typeface=""/>
              </a:defRPr>
            </a:lvl4pPr>
            <a:lvl5pPr marL="0" indent="0">
              <a:spcBef>
                <a:spcPts val="0"/>
              </a:spcBef>
              <a:buFontTx/>
              <a:buNone/>
              <a:defRPr sz="1800">
                <a:solidFill>
                  <a:schemeClr val="bg1"/>
                </a:solidFill>
                <a:latin typeface=""/>
              </a:defRPr>
            </a:lvl5pPr>
          </a:lstStyle>
          <a:p>
            <a:pPr lvl="0"/>
            <a:r>
              <a:rPr lang="de-DE" dirty="0" err="1"/>
              <a:t>Subline</a:t>
            </a:r>
            <a:endParaRPr lang="de-DE" dirty="0"/>
          </a:p>
          <a:p>
            <a:pPr lvl="0"/>
            <a:r>
              <a:rPr lang="de-DE" dirty="0"/>
              <a:t>Maximal 2-zeilig</a:t>
            </a:r>
          </a:p>
        </p:txBody>
      </p:sp>
      <p:sp>
        <p:nvSpPr>
          <p:cNvPr id="9" name="Textplatzhalter 8"/>
          <p:cNvSpPr>
            <a:spLocks noGrp="1"/>
          </p:cNvSpPr>
          <p:nvPr>
            <p:ph type="body" sz="quarter" idx="11" hasCustomPrompt="1"/>
          </p:nvPr>
        </p:nvSpPr>
        <p:spPr>
          <a:xfrm>
            <a:off x="266772" y="4856928"/>
            <a:ext cx="2603500" cy="188084"/>
          </a:xfrm>
          <a:prstGeom prst="rect">
            <a:avLst/>
          </a:prstGeom>
        </p:spPr>
        <p:txBody>
          <a:bodyPr vert="horz"/>
          <a:lstStyle>
            <a:lvl1pPr marL="0" indent="0">
              <a:spcBef>
                <a:spcPts val="0"/>
              </a:spcBef>
              <a:buFontTx/>
              <a:buNone/>
              <a:defRPr sz="900" baseline="0">
                <a:solidFill>
                  <a:schemeClr val="bg1"/>
                </a:solidFill>
                <a:latin typeface="Arial"/>
                <a:cs typeface="Arial"/>
              </a:defRPr>
            </a:lvl1pPr>
            <a:lvl2pPr marL="0" indent="0">
              <a:spcBef>
                <a:spcPts val="0"/>
              </a:spcBef>
              <a:buFontTx/>
              <a:buNone/>
              <a:defRPr sz="900">
                <a:solidFill>
                  <a:schemeClr val="bg1"/>
                </a:solidFill>
                <a:latin typeface="HamburgSans"/>
              </a:defRPr>
            </a:lvl2pPr>
            <a:lvl3pPr marL="0" indent="0">
              <a:spcBef>
                <a:spcPts val="0"/>
              </a:spcBef>
              <a:buFontTx/>
              <a:buNone/>
              <a:defRPr sz="900">
                <a:solidFill>
                  <a:schemeClr val="bg1"/>
                </a:solidFill>
                <a:latin typeface="HamburgSans"/>
              </a:defRPr>
            </a:lvl3pPr>
            <a:lvl4pPr marL="0" indent="0">
              <a:spcBef>
                <a:spcPts val="0"/>
              </a:spcBef>
              <a:buFontTx/>
              <a:buNone/>
              <a:defRPr sz="900">
                <a:solidFill>
                  <a:schemeClr val="bg1"/>
                </a:solidFill>
                <a:latin typeface="HamburgSans"/>
              </a:defRPr>
            </a:lvl4pPr>
            <a:lvl5pPr marL="0" indent="0">
              <a:spcBef>
                <a:spcPts val="0"/>
              </a:spcBef>
              <a:buFontTx/>
              <a:buNone/>
              <a:defRPr sz="900">
                <a:solidFill>
                  <a:schemeClr val="bg1"/>
                </a:solidFill>
                <a:latin typeface="HamburgSans"/>
              </a:defRPr>
            </a:lvl5pPr>
          </a:lstStyle>
          <a:p>
            <a:pPr lvl="0"/>
            <a:r>
              <a:rPr lang="de-DE" dirty="0"/>
              <a:t>Datum eintragen</a:t>
            </a:r>
          </a:p>
        </p:txBody>
      </p:sp>
    </p:spTree>
    <p:extLst>
      <p:ext uri="{BB962C8B-B14F-4D97-AF65-F5344CB8AC3E}">
        <p14:creationId xmlns:p14="http://schemas.microsoft.com/office/powerpoint/2010/main" val="812814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folie_2zeilige H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Autofit/>
          </a:bodyPr>
          <a:lstStyle>
            <a:lvl1pPr>
              <a:defRPr cap="all">
                <a:solidFill>
                  <a:srgbClr val="E10019"/>
                </a:solidFill>
              </a:defRPr>
            </a:lvl1pPr>
          </a:lstStyle>
          <a:p>
            <a:r>
              <a:rPr lang="de-DE" dirty="0"/>
              <a:t>Titel 2-zeilig</a:t>
            </a:r>
          </a:p>
        </p:txBody>
      </p:sp>
      <p:sp>
        <p:nvSpPr>
          <p:cNvPr id="8" name="Textplatzhalter 7"/>
          <p:cNvSpPr>
            <a:spLocks noGrp="1"/>
          </p:cNvSpPr>
          <p:nvPr>
            <p:ph type="body" sz="quarter" idx="13" hasCustomPrompt="1"/>
          </p:nvPr>
        </p:nvSpPr>
        <p:spPr>
          <a:xfrm>
            <a:off x="1823570" y="3711672"/>
            <a:ext cx="7320431" cy="453271"/>
          </a:xfrm>
          <a:prstGeom prst="rect">
            <a:avLst/>
          </a:prstGeom>
          <a:solidFill>
            <a:schemeClr val="bg1"/>
          </a:solidFill>
        </p:spPr>
        <p:txBody>
          <a:bodyPr vert="horz" wrap="none" lIns="36000" tIns="36000" rIns="0" bIns="0" rtlCol="0" anchor="t" anchorCtr="0">
            <a:noAutofit/>
          </a:bodyPr>
          <a:lstStyle>
            <a:lvl1pPr marL="126000" indent="0">
              <a:spcBef>
                <a:spcPts val="0"/>
              </a:spcBef>
              <a:buFontTx/>
              <a:buNone/>
              <a:defRPr lang="de-DE" sz="3300" b="1" cap="all" dirty="0">
                <a:solidFill>
                  <a:srgbClr val="003063"/>
                </a:solidFill>
                <a:latin typeface="Arial"/>
                <a:ea typeface="+mj-ea"/>
                <a:cs typeface="Arial"/>
              </a:defRPr>
            </a:lvl1pPr>
          </a:lstStyle>
          <a:p>
            <a:pPr marL="126000" lvl="0">
              <a:spcBef>
                <a:spcPts val="0"/>
              </a:spcBef>
              <a:buNone/>
            </a:pPr>
            <a:r>
              <a:rPr lang="de-DE" dirty="0"/>
              <a:t>2. </a:t>
            </a:r>
            <a:r>
              <a:rPr lang="de-DE" dirty="0" err="1"/>
              <a:t>zeile</a:t>
            </a:r>
            <a:endParaRPr lang="de-DE" dirty="0"/>
          </a:p>
        </p:txBody>
      </p:sp>
      <p:sp>
        <p:nvSpPr>
          <p:cNvPr id="7" name="Textplatzhalter 6"/>
          <p:cNvSpPr>
            <a:spLocks noGrp="1"/>
          </p:cNvSpPr>
          <p:nvPr>
            <p:ph type="body" sz="quarter" idx="10" hasCustomPrompt="1"/>
          </p:nvPr>
        </p:nvSpPr>
        <p:spPr>
          <a:xfrm>
            <a:off x="266772" y="4386776"/>
            <a:ext cx="5087722" cy="470151"/>
          </a:xfrm>
          <a:prstGeom prst="rect">
            <a:avLst/>
          </a:prstGeom>
        </p:spPr>
        <p:txBody>
          <a:bodyPr vert="horz"/>
          <a:lstStyle>
            <a:lvl1pPr marL="0" indent="0">
              <a:spcBef>
                <a:spcPts val="0"/>
              </a:spcBef>
              <a:buFontTx/>
              <a:buNone/>
              <a:defRPr sz="1800" baseline="0">
                <a:solidFill>
                  <a:schemeClr val="bg1"/>
                </a:solidFill>
                <a:latin typeface=""/>
              </a:defRPr>
            </a:lvl1pPr>
            <a:lvl2pPr marL="0" indent="0">
              <a:spcBef>
                <a:spcPts val="0"/>
              </a:spcBef>
              <a:buFontTx/>
              <a:buNone/>
              <a:defRPr sz="1800">
                <a:solidFill>
                  <a:schemeClr val="bg1"/>
                </a:solidFill>
                <a:latin typeface=""/>
              </a:defRPr>
            </a:lvl2pPr>
            <a:lvl3pPr marL="0" indent="0">
              <a:spcBef>
                <a:spcPts val="0"/>
              </a:spcBef>
              <a:buFontTx/>
              <a:buNone/>
              <a:defRPr sz="1800">
                <a:solidFill>
                  <a:schemeClr val="bg1"/>
                </a:solidFill>
                <a:latin typeface=""/>
              </a:defRPr>
            </a:lvl3pPr>
            <a:lvl4pPr marL="0" indent="0">
              <a:spcBef>
                <a:spcPts val="0"/>
              </a:spcBef>
              <a:buFontTx/>
              <a:buNone/>
              <a:defRPr sz="1800">
                <a:solidFill>
                  <a:schemeClr val="bg1"/>
                </a:solidFill>
                <a:latin typeface=""/>
              </a:defRPr>
            </a:lvl4pPr>
            <a:lvl5pPr marL="0" indent="0">
              <a:spcBef>
                <a:spcPts val="0"/>
              </a:spcBef>
              <a:buFontTx/>
              <a:buNone/>
              <a:defRPr sz="1800">
                <a:solidFill>
                  <a:schemeClr val="bg1"/>
                </a:solidFill>
                <a:latin typeface=""/>
              </a:defRPr>
            </a:lvl5pPr>
          </a:lstStyle>
          <a:p>
            <a:pPr lvl="0"/>
            <a:r>
              <a:rPr lang="de-DE" dirty="0" err="1"/>
              <a:t>Subline</a:t>
            </a:r>
            <a:endParaRPr lang="de-DE" dirty="0"/>
          </a:p>
          <a:p>
            <a:pPr lvl="0"/>
            <a:r>
              <a:rPr lang="de-DE" dirty="0"/>
              <a:t>Maximal 2-zeilig</a:t>
            </a:r>
          </a:p>
        </p:txBody>
      </p:sp>
      <p:sp>
        <p:nvSpPr>
          <p:cNvPr id="9" name="Textplatzhalter 8"/>
          <p:cNvSpPr>
            <a:spLocks noGrp="1"/>
          </p:cNvSpPr>
          <p:nvPr>
            <p:ph type="body" sz="quarter" idx="11" hasCustomPrompt="1"/>
          </p:nvPr>
        </p:nvSpPr>
        <p:spPr>
          <a:xfrm>
            <a:off x="266772" y="4856928"/>
            <a:ext cx="2603500" cy="188084"/>
          </a:xfrm>
          <a:prstGeom prst="rect">
            <a:avLst/>
          </a:prstGeom>
        </p:spPr>
        <p:txBody>
          <a:bodyPr vert="horz"/>
          <a:lstStyle>
            <a:lvl1pPr marL="0" indent="0">
              <a:spcBef>
                <a:spcPts val="0"/>
              </a:spcBef>
              <a:buFontTx/>
              <a:buNone/>
              <a:defRPr sz="900" baseline="0">
                <a:solidFill>
                  <a:schemeClr val="bg1"/>
                </a:solidFill>
                <a:latin typeface="Arial"/>
                <a:cs typeface="Arial"/>
              </a:defRPr>
            </a:lvl1pPr>
            <a:lvl2pPr marL="0" indent="0">
              <a:spcBef>
                <a:spcPts val="0"/>
              </a:spcBef>
              <a:buFontTx/>
              <a:buNone/>
              <a:defRPr sz="900">
                <a:solidFill>
                  <a:schemeClr val="bg1"/>
                </a:solidFill>
                <a:latin typeface="HamburgSans"/>
              </a:defRPr>
            </a:lvl2pPr>
            <a:lvl3pPr marL="0" indent="0">
              <a:spcBef>
                <a:spcPts val="0"/>
              </a:spcBef>
              <a:buFontTx/>
              <a:buNone/>
              <a:defRPr sz="900">
                <a:solidFill>
                  <a:schemeClr val="bg1"/>
                </a:solidFill>
                <a:latin typeface="HamburgSans"/>
              </a:defRPr>
            </a:lvl3pPr>
            <a:lvl4pPr marL="0" indent="0">
              <a:spcBef>
                <a:spcPts val="0"/>
              </a:spcBef>
              <a:buFontTx/>
              <a:buNone/>
              <a:defRPr sz="900">
                <a:solidFill>
                  <a:schemeClr val="bg1"/>
                </a:solidFill>
                <a:latin typeface="HamburgSans"/>
              </a:defRPr>
            </a:lvl4pPr>
            <a:lvl5pPr marL="0" indent="0">
              <a:spcBef>
                <a:spcPts val="0"/>
              </a:spcBef>
              <a:buFontTx/>
              <a:buNone/>
              <a:defRPr sz="900">
                <a:solidFill>
                  <a:schemeClr val="bg1"/>
                </a:solidFill>
                <a:latin typeface="HamburgSans"/>
              </a:defRPr>
            </a:lvl5pPr>
          </a:lstStyle>
          <a:p>
            <a:pPr lvl="0"/>
            <a:r>
              <a:rPr lang="de-DE" dirty="0"/>
              <a:t>Datum eintragen</a:t>
            </a:r>
          </a:p>
        </p:txBody>
      </p:sp>
    </p:spTree>
    <p:extLst>
      <p:ext uri="{BB962C8B-B14F-4D97-AF65-F5344CB8AC3E}">
        <p14:creationId xmlns:p14="http://schemas.microsoft.com/office/powerpoint/2010/main" val="372220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7" name="Rechteck 6"/>
          <p:cNvSpPr/>
          <p:nvPr userDrawn="1"/>
        </p:nvSpPr>
        <p:spPr>
          <a:xfrm>
            <a:off x="0" y="3996188"/>
            <a:ext cx="9144000" cy="1147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9" name="Picture 4" descr="Z:\Kunden\Hamburg_Marketing\Bildmaterial\Logos_Gesellschaften\HamburgLogo_Weiße_Typo.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7999" y="4515735"/>
            <a:ext cx="2027867" cy="37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platzhalter 10"/>
          <p:cNvSpPr>
            <a:spLocks noGrp="1"/>
          </p:cNvSpPr>
          <p:nvPr>
            <p:ph type="body" sz="quarter" idx="10" hasCustomPrompt="1"/>
          </p:nvPr>
        </p:nvSpPr>
        <p:spPr>
          <a:xfrm>
            <a:off x="1979612" y="206438"/>
            <a:ext cx="6906253" cy="400110"/>
          </a:xfrm>
        </p:spPr>
        <p:txBody>
          <a:bodyPr/>
          <a:lstStyle>
            <a:lvl1pPr>
              <a:spcBef>
                <a:spcPts val="0"/>
              </a:spcBef>
              <a:defRPr sz="2600" b="0" cap="all" baseline="0">
                <a:solidFill>
                  <a:schemeClr val="accent1"/>
                </a:solidFill>
              </a:defRPr>
            </a:lvl1pPr>
          </a:lstStyle>
          <a:p>
            <a:pPr lvl="0"/>
            <a:r>
              <a:rPr lang="de-DE" dirty="0"/>
              <a:t>Agenda</a:t>
            </a:r>
          </a:p>
        </p:txBody>
      </p:sp>
      <p:sp>
        <p:nvSpPr>
          <p:cNvPr id="12" name="Textplatzhalter 17"/>
          <p:cNvSpPr>
            <a:spLocks noGrp="1"/>
          </p:cNvSpPr>
          <p:nvPr>
            <p:ph type="body" sz="quarter" idx="17" hasCustomPrompt="1"/>
          </p:nvPr>
        </p:nvSpPr>
        <p:spPr bwMode="gray">
          <a:xfrm>
            <a:off x="1979712" y="843558"/>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01</a:t>
            </a:r>
            <a:endParaRPr lang="en-US" dirty="0"/>
          </a:p>
        </p:txBody>
      </p:sp>
      <p:sp>
        <p:nvSpPr>
          <p:cNvPr id="13" name="Textplatzhalter 17"/>
          <p:cNvSpPr>
            <a:spLocks noGrp="1"/>
          </p:cNvSpPr>
          <p:nvPr>
            <p:ph type="body" sz="quarter" idx="18" hasCustomPrompt="1"/>
          </p:nvPr>
        </p:nvSpPr>
        <p:spPr bwMode="gray">
          <a:xfrm>
            <a:off x="1979712" y="1304409"/>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02</a:t>
            </a:r>
            <a:endParaRPr lang="en-US" dirty="0"/>
          </a:p>
        </p:txBody>
      </p:sp>
      <p:sp>
        <p:nvSpPr>
          <p:cNvPr id="14" name="Textplatzhalter 17"/>
          <p:cNvSpPr>
            <a:spLocks noGrp="1"/>
          </p:cNvSpPr>
          <p:nvPr>
            <p:ph type="body" sz="quarter" idx="19" hasCustomPrompt="1"/>
          </p:nvPr>
        </p:nvSpPr>
        <p:spPr bwMode="gray">
          <a:xfrm>
            <a:off x="1979712" y="1765260"/>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03</a:t>
            </a:r>
            <a:endParaRPr lang="en-US" dirty="0"/>
          </a:p>
        </p:txBody>
      </p:sp>
      <p:sp>
        <p:nvSpPr>
          <p:cNvPr id="15" name="Textplatzhalter 17"/>
          <p:cNvSpPr>
            <a:spLocks noGrp="1"/>
          </p:cNvSpPr>
          <p:nvPr>
            <p:ph type="body" sz="quarter" idx="20" hasCustomPrompt="1"/>
          </p:nvPr>
        </p:nvSpPr>
        <p:spPr bwMode="gray">
          <a:xfrm>
            <a:off x="1979712" y="2226111"/>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04</a:t>
            </a:r>
            <a:endParaRPr lang="en-US" dirty="0"/>
          </a:p>
        </p:txBody>
      </p:sp>
      <p:sp>
        <p:nvSpPr>
          <p:cNvPr id="16" name="Textplatzhalter 17"/>
          <p:cNvSpPr>
            <a:spLocks noGrp="1"/>
          </p:cNvSpPr>
          <p:nvPr>
            <p:ph type="body" sz="quarter" idx="21" hasCustomPrompt="1"/>
          </p:nvPr>
        </p:nvSpPr>
        <p:spPr bwMode="gray">
          <a:xfrm>
            <a:off x="1979712" y="2686962"/>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05</a:t>
            </a:r>
            <a:endParaRPr lang="en-US" dirty="0"/>
          </a:p>
        </p:txBody>
      </p:sp>
      <p:sp>
        <p:nvSpPr>
          <p:cNvPr id="17" name="Textplatzhalter 17"/>
          <p:cNvSpPr>
            <a:spLocks noGrp="1"/>
          </p:cNvSpPr>
          <p:nvPr>
            <p:ph type="body" sz="quarter" idx="22" hasCustomPrompt="1"/>
          </p:nvPr>
        </p:nvSpPr>
        <p:spPr bwMode="gray">
          <a:xfrm>
            <a:off x="1979712" y="3147814"/>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06</a:t>
            </a:r>
            <a:endParaRPr lang="en-US" dirty="0"/>
          </a:p>
        </p:txBody>
      </p:sp>
      <p:sp>
        <p:nvSpPr>
          <p:cNvPr id="18" name="Textplatzhalter 10"/>
          <p:cNvSpPr>
            <a:spLocks noGrp="1"/>
          </p:cNvSpPr>
          <p:nvPr>
            <p:ph type="body" sz="quarter" idx="23" hasCustomPrompt="1"/>
          </p:nvPr>
        </p:nvSpPr>
        <p:spPr>
          <a:xfrm>
            <a:off x="2447764" y="900448"/>
            <a:ext cx="6438102"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19" name="Textplatzhalter 10"/>
          <p:cNvSpPr>
            <a:spLocks noGrp="1"/>
          </p:cNvSpPr>
          <p:nvPr>
            <p:ph type="body" sz="quarter" idx="24" hasCustomPrompt="1"/>
          </p:nvPr>
        </p:nvSpPr>
        <p:spPr>
          <a:xfrm>
            <a:off x="2447764" y="1361299"/>
            <a:ext cx="6438102"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20" name="Textplatzhalter 10"/>
          <p:cNvSpPr>
            <a:spLocks noGrp="1"/>
          </p:cNvSpPr>
          <p:nvPr>
            <p:ph type="body" sz="quarter" idx="25" hasCustomPrompt="1"/>
          </p:nvPr>
        </p:nvSpPr>
        <p:spPr>
          <a:xfrm>
            <a:off x="2447764" y="1822150"/>
            <a:ext cx="6438102"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21" name="Textplatzhalter 10"/>
          <p:cNvSpPr>
            <a:spLocks noGrp="1"/>
          </p:cNvSpPr>
          <p:nvPr>
            <p:ph type="body" sz="quarter" idx="26" hasCustomPrompt="1"/>
          </p:nvPr>
        </p:nvSpPr>
        <p:spPr>
          <a:xfrm>
            <a:off x="2447764" y="2283001"/>
            <a:ext cx="6438102"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22" name="Textplatzhalter 10"/>
          <p:cNvSpPr>
            <a:spLocks noGrp="1"/>
          </p:cNvSpPr>
          <p:nvPr>
            <p:ph type="body" sz="quarter" idx="27" hasCustomPrompt="1"/>
          </p:nvPr>
        </p:nvSpPr>
        <p:spPr>
          <a:xfrm>
            <a:off x="2447764" y="2743852"/>
            <a:ext cx="6438102"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23" name="Textplatzhalter 10"/>
          <p:cNvSpPr>
            <a:spLocks noGrp="1"/>
          </p:cNvSpPr>
          <p:nvPr>
            <p:ph type="body" sz="quarter" idx="28" hasCustomPrompt="1"/>
          </p:nvPr>
        </p:nvSpPr>
        <p:spPr>
          <a:xfrm>
            <a:off x="2447764" y="3204704"/>
            <a:ext cx="6438102"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grpSp>
        <p:nvGrpSpPr>
          <p:cNvPr id="24" name="Gruppieren 23"/>
          <p:cNvGrpSpPr/>
          <p:nvPr userDrawn="1"/>
        </p:nvGrpSpPr>
        <p:grpSpPr>
          <a:xfrm>
            <a:off x="-95994" y="1163712"/>
            <a:ext cx="72000" cy="3352254"/>
            <a:chOff x="-108520" y="1448780"/>
            <a:chExt cx="72000" cy="3352254"/>
          </a:xfrm>
        </p:grpSpPr>
        <p:sp>
          <p:nvSpPr>
            <p:cNvPr id="25" name="Freihandform 24"/>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Freihandform 25"/>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7" name="Gruppieren 26"/>
          <p:cNvGrpSpPr/>
          <p:nvPr userDrawn="1"/>
        </p:nvGrpSpPr>
        <p:grpSpPr>
          <a:xfrm>
            <a:off x="357710" y="-92546"/>
            <a:ext cx="8533602" cy="72000"/>
            <a:chOff x="395288" y="-92249"/>
            <a:chExt cx="8533602" cy="72000"/>
          </a:xfrm>
        </p:grpSpPr>
        <p:sp>
          <p:nvSpPr>
            <p:cNvPr id="28" name="Freihandform 27"/>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Freihandform 28"/>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Freihandform 29"/>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Freihandform 30"/>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2" name="Gruppieren 31"/>
          <p:cNvGrpSpPr/>
          <p:nvPr userDrawn="1"/>
        </p:nvGrpSpPr>
        <p:grpSpPr>
          <a:xfrm>
            <a:off x="9167994" y="1163712"/>
            <a:ext cx="72000" cy="3352254"/>
            <a:chOff x="-108520" y="1448780"/>
            <a:chExt cx="72000" cy="3352254"/>
          </a:xfrm>
        </p:grpSpPr>
        <p:sp>
          <p:nvSpPr>
            <p:cNvPr id="33" name="Freihandform 32"/>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Freihandform 33"/>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5" name="Gruppieren 34"/>
          <p:cNvGrpSpPr/>
          <p:nvPr userDrawn="1"/>
        </p:nvGrpSpPr>
        <p:grpSpPr>
          <a:xfrm>
            <a:off x="357710" y="5164046"/>
            <a:ext cx="8533602" cy="72000"/>
            <a:chOff x="395288" y="-92249"/>
            <a:chExt cx="8533602" cy="72000"/>
          </a:xfrm>
        </p:grpSpPr>
        <p:sp>
          <p:nvSpPr>
            <p:cNvPr id="36" name="Freihandform 35"/>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Freihandform 36"/>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Freihandform 37"/>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Freihandform 38"/>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Freihandform 39"/>
          <p:cNvSpPr>
            <a:spLocks noChangeAspect="1"/>
          </p:cNvSpPr>
          <p:nvPr userDrawn="1"/>
        </p:nvSpPr>
        <p:spPr bwMode="gray">
          <a:xfrm>
            <a:off x="0" y="3746837"/>
            <a:ext cx="1784351" cy="486000"/>
          </a:xfrm>
          <a:custGeom>
            <a:avLst/>
            <a:gdLst/>
            <a:ahLst/>
            <a:cxnLst/>
            <a:rect l="l" t="t" r="r" b="b"/>
            <a:pathLst>
              <a:path w="1784351" h="486000">
                <a:moveTo>
                  <a:pt x="0" y="0"/>
                </a:moveTo>
                <a:lnTo>
                  <a:pt x="80844" y="0"/>
                </a:lnTo>
                <a:lnTo>
                  <a:pt x="1004494" y="0"/>
                </a:lnTo>
                <a:lnTo>
                  <a:pt x="1060429" y="0"/>
                </a:lnTo>
                <a:lnTo>
                  <a:pt x="1152128" y="0"/>
                </a:lnTo>
                <a:lnTo>
                  <a:pt x="1784351" y="0"/>
                </a:lnTo>
                <a:lnTo>
                  <a:pt x="1503348" y="412825"/>
                </a:lnTo>
                <a:cubicBezTo>
                  <a:pt x="1472029" y="455546"/>
                  <a:pt x="1434432" y="484128"/>
                  <a:pt x="1374857" y="486000"/>
                </a:cubicBezTo>
                <a:lnTo>
                  <a:pt x="1152128" y="486000"/>
                </a:lnTo>
                <a:lnTo>
                  <a:pt x="1060429" y="486000"/>
                </a:lnTo>
                <a:lnTo>
                  <a:pt x="1004494" y="486000"/>
                </a:lnTo>
                <a:lnTo>
                  <a:pt x="80844" y="486000"/>
                </a:lnTo>
                <a:lnTo>
                  <a:pt x="0" y="486000"/>
                </a:lnTo>
                <a:close/>
              </a:path>
            </a:pathLst>
          </a:custGeom>
          <a:solidFill>
            <a:srgbClr val="E1001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DE" noProof="0" dirty="0">
              <a:solidFill>
                <a:srgbClr val="0030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05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mit vielen Punkten">
    <p:spTree>
      <p:nvGrpSpPr>
        <p:cNvPr id="1" name=""/>
        <p:cNvGrpSpPr/>
        <p:nvPr/>
      </p:nvGrpSpPr>
      <p:grpSpPr>
        <a:xfrm>
          <a:off x="0" y="0"/>
          <a:ext cx="0" cy="0"/>
          <a:chOff x="0" y="0"/>
          <a:chExt cx="0" cy="0"/>
        </a:xfrm>
      </p:grpSpPr>
      <p:sp>
        <p:nvSpPr>
          <p:cNvPr id="7" name="Rechteck 6"/>
          <p:cNvSpPr/>
          <p:nvPr userDrawn="1"/>
        </p:nvSpPr>
        <p:spPr>
          <a:xfrm>
            <a:off x="0" y="3996188"/>
            <a:ext cx="9144000" cy="1147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9" name="Picture 4" descr="Z:\Kunden\Hamburg_Marketing\Bildmaterial\Logos_Gesellschaften\HamburgLogo_Weiße_Typo.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7999" y="4515735"/>
            <a:ext cx="2027867" cy="37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platzhalter 10"/>
          <p:cNvSpPr>
            <a:spLocks noGrp="1"/>
          </p:cNvSpPr>
          <p:nvPr>
            <p:ph type="body" sz="quarter" idx="10" hasCustomPrompt="1"/>
          </p:nvPr>
        </p:nvSpPr>
        <p:spPr>
          <a:xfrm>
            <a:off x="359532" y="206438"/>
            <a:ext cx="8526334" cy="400110"/>
          </a:xfrm>
        </p:spPr>
        <p:txBody>
          <a:bodyPr/>
          <a:lstStyle>
            <a:lvl1pPr>
              <a:spcBef>
                <a:spcPts val="0"/>
              </a:spcBef>
              <a:defRPr sz="2600" b="0" cap="all" baseline="0">
                <a:solidFill>
                  <a:schemeClr val="accent1"/>
                </a:solidFill>
              </a:defRPr>
            </a:lvl1pPr>
          </a:lstStyle>
          <a:p>
            <a:pPr lvl="0"/>
            <a:r>
              <a:rPr lang="de-DE" dirty="0"/>
              <a:t>Agenda</a:t>
            </a:r>
          </a:p>
        </p:txBody>
      </p:sp>
      <p:sp>
        <p:nvSpPr>
          <p:cNvPr id="12" name="Textplatzhalter 17"/>
          <p:cNvSpPr>
            <a:spLocks noGrp="1"/>
          </p:cNvSpPr>
          <p:nvPr>
            <p:ph type="body" sz="quarter" idx="17" hasCustomPrompt="1"/>
          </p:nvPr>
        </p:nvSpPr>
        <p:spPr bwMode="gray">
          <a:xfrm>
            <a:off x="359532" y="843558"/>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01</a:t>
            </a:r>
            <a:endParaRPr lang="en-US" dirty="0"/>
          </a:p>
        </p:txBody>
      </p:sp>
      <p:sp>
        <p:nvSpPr>
          <p:cNvPr id="13" name="Textplatzhalter 17"/>
          <p:cNvSpPr>
            <a:spLocks noGrp="1"/>
          </p:cNvSpPr>
          <p:nvPr>
            <p:ph type="body" sz="quarter" idx="18" hasCustomPrompt="1"/>
          </p:nvPr>
        </p:nvSpPr>
        <p:spPr bwMode="gray">
          <a:xfrm>
            <a:off x="359532" y="1304409"/>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02</a:t>
            </a:r>
            <a:endParaRPr lang="en-US" dirty="0"/>
          </a:p>
        </p:txBody>
      </p:sp>
      <p:sp>
        <p:nvSpPr>
          <p:cNvPr id="14" name="Textplatzhalter 17"/>
          <p:cNvSpPr>
            <a:spLocks noGrp="1"/>
          </p:cNvSpPr>
          <p:nvPr>
            <p:ph type="body" sz="quarter" idx="19" hasCustomPrompt="1"/>
          </p:nvPr>
        </p:nvSpPr>
        <p:spPr bwMode="gray">
          <a:xfrm>
            <a:off x="359532" y="1765260"/>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03</a:t>
            </a:r>
            <a:endParaRPr lang="en-US" dirty="0"/>
          </a:p>
        </p:txBody>
      </p:sp>
      <p:sp>
        <p:nvSpPr>
          <p:cNvPr id="15" name="Textplatzhalter 17"/>
          <p:cNvSpPr>
            <a:spLocks noGrp="1"/>
          </p:cNvSpPr>
          <p:nvPr>
            <p:ph type="body" sz="quarter" idx="20" hasCustomPrompt="1"/>
          </p:nvPr>
        </p:nvSpPr>
        <p:spPr bwMode="gray">
          <a:xfrm>
            <a:off x="359532" y="2226111"/>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04</a:t>
            </a:r>
            <a:endParaRPr lang="en-US" dirty="0"/>
          </a:p>
        </p:txBody>
      </p:sp>
      <p:sp>
        <p:nvSpPr>
          <p:cNvPr id="16" name="Textplatzhalter 17"/>
          <p:cNvSpPr>
            <a:spLocks noGrp="1"/>
          </p:cNvSpPr>
          <p:nvPr>
            <p:ph type="body" sz="quarter" idx="21" hasCustomPrompt="1"/>
          </p:nvPr>
        </p:nvSpPr>
        <p:spPr bwMode="gray">
          <a:xfrm>
            <a:off x="359532" y="2686962"/>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05</a:t>
            </a:r>
            <a:endParaRPr lang="en-US" dirty="0"/>
          </a:p>
        </p:txBody>
      </p:sp>
      <p:sp>
        <p:nvSpPr>
          <p:cNvPr id="17" name="Textplatzhalter 17"/>
          <p:cNvSpPr>
            <a:spLocks noGrp="1"/>
          </p:cNvSpPr>
          <p:nvPr>
            <p:ph type="body" sz="quarter" idx="22" hasCustomPrompt="1"/>
          </p:nvPr>
        </p:nvSpPr>
        <p:spPr bwMode="gray">
          <a:xfrm>
            <a:off x="359532" y="3147814"/>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06</a:t>
            </a:r>
            <a:endParaRPr lang="en-US" dirty="0"/>
          </a:p>
        </p:txBody>
      </p:sp>
      <p:sp>
        <p:nvSpPr>
          <p:cNvPr id="18" name="Textplatzhalter 10"/>
          <p:cNvSpPr>
            <a:spLocks noGrp="1"/>
          </p:cNvSpPr>
          <p:nvPr>
            <p:ph type="body" sz="quarter" idx="23" hasCustomPrompt="1"/>
          </p:nvPr>
        </p:nvSpPr>
        <p:spPr>
          <a:xfrm>
            <a:off x="827584" y="900448"/>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19" name="Textplatzhalter 10"/>
          <p:cNvSpPr>
            <a:spLocks noGrp="1"/>
          </p:cNvSpPr>
          <p:nvPr>
            <p:ph type="body" sz="quarter" idx="24" hasCustomPrompt="1"/>
          </p:nvPr>
        </p:nvSpPr>
        <p:spPr>
          <a:xfrm>
            <a:off x="827584" y="1361299"/>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20" name="Textplatzhalter 10"/>
          <p:cNvSpPr>
            <a:spLocks noGrp="1"/>
          </p:cNvSpPr>
          <p:nvPr>
            <p:ph type="body" sz="quarter" idx="25" hasCustomPrompt="1"/>
          </p:nvPr>
        </p:nvSpPr>
        <p:spPr>
          <a:xfrm>
            <a:off x="827584" y="1822150"/>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21" name="Textplatzhalter 10"/>
          <p:cNvSpPr>
            <a:spLocks noGrp="1"/>
          </p:cNvSpPr>
          <p:nvPr>
            <p:ph type="body" sz="quarter" idx="26" hasCustomPrompt="1"/>
          </p:nvPr>
        </p:nvSpPr>
        <p:spPr>
          <a:xfrm>
            <a:off x="827584" y="2283001"/>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22" name="Textplatzhalter 10"/>
          <p:cNvSpPr>
            <a:spLocks noGrp="1"/>
          </p:cNvSpPr>
          <p:nvPr>
            <p:ph type="body" sz="quarter" idx="27" hasCustomPrompt="1"/>
          </p:nvPr>
        </p:nvSpPr>
        <p:spPr>
          <a:xfrm>
            <a:off x="827584" y="2743852"/>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23" name="Textplatzhalter 10"/>
          <p:cNvSpPr>
            <a:spLocks noGrp="1"/>
          </p:cNvSpPr>
          <p:nvPr>
            <p:ph type="body" sz="quarter" idx="28" hasCustomPrompt="1"/>
          </p:nvPr>
        </p:nvSpPr>
        <p:spPr>
          <a:xfrm>
            <a:off x="827584" y="3204704"/>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24" name="Textplatzhalter 17"/>
          <p:cNvSpPr>
            <a:spLocks noGrp="1"/>
          </p:cNvSpPr>
          <p:nvPr>
            <p:ph type="body" sz="quarter" idx="29" hasCustomPrompt="1"/>
          </p:nvPr>
        </p:nvSpPr>
        <p:spPr bwMode="gray">
          <a:xfrm>
            <a:off x="4709910" y="843558"/>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07</a:t>
            </a:r>
            <a:endParaRPr lang="en-US" dirty="0"/>
          </a:p>
        </p:txBody>
      </p:sp>
      <p:sp>
        <p:nvSpPr>
          <p:cNvPr id="25" name="Textplatzhalter 17"/>
          <p:cNvSpPr>
            <a:spLocks noGrp="1"/>
          </p:cNvSpPr>
          <p:nvPr>
            <p:ph type="body" sz="quarter" idx="30" hasCustomPrompt="1"/>
          </p:nvPr>
        </p:nvSpPr>
        <p:spPr bwMode="gray">
          <a:xfrm>
            <a:off x="4709910" y="1304409"/>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08</a:t>
            </a:r>
            <a:endParaRPr lang="en-US" dirty="0"/>
          </a:p>
        </p:txBody>
      </p:sp>
      <p:sp>
        <p:nvSpPr>
          <p:cNvPr id="26" name="Textplatzhalter 17"/>
          <p:cNvSpPr>
            <a:spLocks noGrp="1"/>
          </p:cNvSpPr>
          <p:nvPr>
            <p:ph type="body" sz="quarter" idx="31" hasCustomPrompt="1"/>
          </p:nvPr>
        </p:nvSpPr>
        <p:spPr bwMode="gray">
          <a:xfrm>
            <a:off x="4709910" y="1765260"/>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09</a:t>
            </a:r>
            <a:endParaRPr lang="en-US" dirty="0"/>
          </a:p>
        </p:txBody>
      </p:sp>
      <p:sp>
        <p:nvSpPr>
          <p:cNvPr id="27" name="Textplatzhalter 17"/>
          <p:cNvSpPr>
            <a:spLocks noGrp="1"/>
          </p:cNvSpPr>
          <p:nvPr>
            <p:ph type="body" sz="quarter" idx="32" hasCustomPrompt="1"/>
          </p:nvPr>
        </p:nvSpPr>
        <p:spPr bwMode="gray">
          <a:xfrm>
            <a:off x="4709910" y="2226111"/>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10</a:t>
            </a:r>
            <a:endParaRPr lang="en-US" dirty="0"/>
          </a:p>
        </p:txBody>
      </p:sp>
      <p:sp>
        <p:nvSpPr>
          <p:cNvPr id="28" name="Textplatzhalter 17"/>
          <p:cNvSpPr>
            <a:spLocks noGrp="1"/>
          </p:cNvSpPr>
          <p:nvPr>
            <p:ph type="body" sz="quarter" idx="33" hasCustomPrompt="1"/>
          </p:nvPr>
        </p:nvSpPr>
        <p:spPr bwMode="gray">
          <a:xfrm>
            <a:off x="4709910" y="2686962"/>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11</a:t>
            </a:r>
            <a:endParaRPr lang="en-US" dirty="0"/>
          </a:p>
        </p:txBody>
      </p:sp>
      <p:sp>
        <p:nvSpPr>
          <p:cNvPr id="29" name="Textplatzhalter 17"/>
          <p:cNvSpPr>
            <a:spLocks noGrp="1"/>
          </p:cNvSpPr>
          <p:nvPr>
            <p:ph type="body" sz="quarter" idx="34" hasCustomPrompt="1"/>
          </p:nvPr>
        </p:nvSpPr>
        <p:spPr bwMode="gray">
          <a:xfrm>
            <a:off x="4709910" y="3147814"/>
            <a:ext cx="360000" cy="360000"/>
          </a:xfrm>
          <a:prstGeom prst="ellipse">
            <a:avLst/>
          </a:prstGeom>
          <a:solidFill>
            <a:schemeClr val="accent6"/>
          </a:solidFill>
        </p:spPr>
        <p:txBody>
          <a:bodyPr wrap="none" anchor="ctr" anchorCtr="0">
            <a:noAutofit/>
          </a:bodyPr>
          <a:lstStyle>
            <a:lvl1pPr algn="ctr">
              <a:spcBef>
                <a:spcPts val="0"/>
              </a:spcBef>
              <a:defRPr sz="1600" cap="none" baseline="0">
                <a:solidFill>
                  <a:schemeClr val="bg1"/>
                </a:solidFill>
              </a:defRPr>
            </a:lvl1pPr>
            <a:lvl2pPr>
              <a:defRPr sz="1200"/>
            </a:lvl2pPr>
            <a:lvl3pPr>
              <a:defRPr sz="1200"/>
            </a:lvl3pPr>
            <a:lvl4pPr>
              <a:defRPr sz="1200"/>
            </a:lvl4pPr>
            <a:lvl5pPr>
              <a:defRPr sz="1200"/>
            </a:lvl5pPr>
          </a:lstStyle>
          <a:p>
            <a:pPr lvl="0"/>
            <a:r>
              <a:rPr lang="de-DE" dirty="0"/>
              <a:t>12</a:t>
            </a:r>
            <a:endParaRPr lang="en-US" dirty="0"/>
          </a:p>
        </p:txBody>
      </p:sp>
      <p:sp>
        <p:nvSpPr>
          <p:cNvPr id="30" name="Textplatzhalter 10"/>
          <p:cNvSpPr>
            <a:spLocks noGrp="1"/>
          </p:cNvSpPr>
          <p:nvPr>
            <p:ph type="body" sz="quarter" idx="35" hasCustomPrompt="1"/>
          </p:nvPr>
        </p:nvSpPr>
        <p:spPr>
          <a:xfrm>
            <a:off x="5177962" y="900448"/>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31" name="Textplatzhalter 10"/>
          <p:cNvSpPr>
            <a:spLocks noGrp="1"/>
          </p:cNvSpPr>
          <p:nvPr>
            <p:ph type="body" sz="quarter" idx="36" hasCustomPrompt="1"/>
          </p:nvPr>
        </p:nvSpPr>
        <p:spPr>
          <a:xfrm>
            <a:off x="5177962" y="1361299"/>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32" name="Textplatzhalter 10"/>
          <p:cNvSpPr>
            <a:spLocks noGrp="1"/>
          </p:cNvSpPr>
          <p:nvPr>
            <p:ph type="body" sz="quarter" idx="37" hasCustomPrompt="1"/>
          </p:nvPr>
        </p:nvSpPr>
        <p:spPr>
          <a:xfrm>
            <a:off x="5177962" y="1822150"/>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33" name="Textplatzhalter 10"/>
          <p:cNvSpPr>
            <a:spLocks noGrp="1"/>
          </p:cNvSpPr>
          <p:nvPr>
            <p:ph type="body" sz="quarter" idx="38" hasCustomPrompt="1"/>
          </p:nvPr>
        </p:nvSpPr>
        <p:spPr>
          <a:xfrm>
            <a:off x="5177962" y="2283001"/>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34" name="Textplatzhalter 10"/>
          <p:cNvSpPr>
            <a:spLocks noGrp="1"/>
          </p:cNvSpPr>
          <p:nvPr>
            <p:ph type="body" sz="quarter" idx="39" hasCustomPrompt="1"/>
          </p:nvPr>
        </p:nvSpPr>
        <p:spPr>
          <a:xfrm>
            <a:off x="5177962" y="2743852"/>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sp>
        <p:nvSpPr>
          <p:cNvPr id="35" name="Textplatzhalter 10"/>
          <p:cNvSpPr>
            <a:spLocks noGrp="1"/>
          </p:cNvSpPr>
          <p:nvPr>
            <p:ph type="body" sz="quarter" idx="40" hasCustomPrompt="1"/>
          </p:nvPr>
        </p:nvSpPr>
        <p:spPr>
          <a:xfrm>
            <a:off x="5177962" y="3204704"/>
            <a:ext cx="3707904" cy="246221"/>
          </a:xfrm>
        </p:spPr>
        <p:txBody>
          <a:bodyPr anchor="ctr" anchorCtr="0"/>
          <a:lstStyle>
            <a:lvl1pPr>
              <a:spcBef>
                <a:spcPts val="0"/>
              </a:spcBef>
              <a:defRPr sz="1600" b="0" cap="none" baseline="0">
                <a:solidFill>
                  <a:schemeClr val="accent1"/>
                </a:solidFill>
              </a:defRPr>
            </a:lvl1pPr>
          </a:lstStyle>
          <a:p>
            <a:pPr lvl="0"/>
            <a:r>
              <a:rPr lang="de-DE" dirty="0"/>
              <a:t>Platzhalter für einen </a:t>
            </a:r>
            <a:r>
              <a:rPr lang="de-DE" dirty="0" err="1"/>
              <a:t>Agendapunkt</a:t>
            </a:r>
            <a:endParaRPr lang="de-DE" dirty="0"/>
          </a:p>
        </p:txBody>
      </p:sp>
      <p:grpSp>
        <p:nvGrpSpPr>
          <p:cNvPr id="36" name="Gruppieren 35"/>
          <p:cNvGrpSpPr/>
          <p:nvPr userDrawn="1"/>
        </p:nvGrpSpPr>
        <p:grpSpPr>
          <a:xfrm>
            <a:off x="-95994" y="1163712"/>
            <a:ext cx="72000" cy="3352254"/>
            <a:chOff x="-108520" y="1448780"/>
            <a:chExt cx="72000" cy="3352254"/>
          </a:xfrm>
        </p:grpSpPr>
        <p:sp>
          <p:nvSpPr>
            <p:cNvPr id="37" name="Freihandform 36"/>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Freihandform 37"/>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9" name="Gruppieren 38"/>
          <p:cNvGrpSpPr/>
          <p:nvPr userDrawn="1"/>
        </p:nvGrpSpPr>
        <p:grpSpPr>
          <a:xfrm>
            <a:off x="357710" y="-92546"/>
            <a:ext cx="8533602" cy="72000"/>
            <a:chOff x="395288" y="-92249"/>
            <a:chExt cx="8533602" cy="72000"/>
          </a:xfrm>
        </p:grpSpPr>
        <p:sp>
          <p:nvSpPr>
            <p:cNvPr id="40" name="Freihandform 39"/>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Freihandform 40"/>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Freihandform 41"/>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Freihandform 42"/>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44" name="Gruppieren 43"/>
          <p:cNvGrpSpPr/>
          <p:nvPr userDrawn="1"/>
        </p:nvGrpSpPr>
        <p:grpSpPr>
          <a:xfrm>
            <a:off x="9167994" y="1163712"/>
            <a:ext cx="72000" cy="3352254"/>
            <a:chOff x="-108520" y="1448780"/>
            <a:chExt cx="72000" cy="3352254"/>
          </a:xfrm>
        </p:grpSpPr>
        <p:sp>
          <p:nvSpPr>
            <p:cNvPr id="45" name="Freihandform 44"/>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Freihandform 45"/>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47" name="Gruppieren 46"/>
          <p:cNvGrpSpPr/>
          <p:nvPr userDrawn="1"/>
        </p:nvGrpSpPr>
        <p:grpSpPr>
          <a:xfrm>
            <a:off x="357710" y="5164046"/>
            <a:ext cx="8533602" cy="72000"/>
            <a:chOff x="395288" y="-92249"/>
            <a:chExt cx="8533602" cy="72000"/>
          </a:xfrm>
        </p:grpSpPr>
        <p:sp>
          <p:nvSpPr>
            <p:cNvPr id="48" name="Freihandform 47"/>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Freihandform 48"/>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Freihandform 49"/>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Freihandform 50"/>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52" name="Freihandform 51"/>
          <p:cNvSpPr>
            <a:spLocks noChangeAspect="1"/>
          </p:cNvSpPr>
          <p:nvPr userDrawn="1"/>
        </p:nvSpPr>
        <p:spPr bwMode="gray">
          <a:xfrm>
            <a:off x="0" y="3746837"/>
            <a:ext cx="1784351" cy="486000"/>
          </a:xfrm>
          <a:custGeom>
            <a:avLst/>
            <a:gdLst/>
            <a:ahLst/>
            <a:cxnLst/>
            <a:rect l="l" t="t" r="r" b="b"/>
            <a:pathLst>
              <a:path w="1784351" h="486000">
                <a:moveTo>
                  <a:pt x="0" y="0"/>
                </a:moveTo>
                <a:lnTo>
                  <a:pt x="80844" y="0"/>
                </a:lnTo>
                <a:lnTo>
                  <a:pt x="1004494" y="0"/>
                </a:lnTo>
                <a:lnTo>
                  <a:pt x="1060429" y="0"/>
                </a:lnTo>
                <a:lnTo>
                  <a:pt x="1152128" y="0"/>
                </a:lnTo>
                <a:lnTo>
                  <a:pt x="1784351" y="0"/>
                </a:lnTo>
                <a:lnTo>
                  <a:pt x="1503348" y="412825"/>
                </a:lnTo>
                <a:cubicBezTo>
                  <a:pt x="1472029" y="455546"/>
                  <a:pt x="1434432" y="484128"/>
                  <a:pt x="1374857" y="486000"/>
                </a:cubicBezTo>
                <a:lnTo>
                  <a:pt x="1152128" y="486000"/>
                </a:lnTo>
                <a:lnTo>
                  <a:pt x="1060429" y="486000"/>
                </a:lnTo>
                <a:lnTo>
                  <a:pt x="1004494" y="486000"/>
                </a:lnTo>
                <a:lnTo>
                  <a:pt x="80844" y="486000"/>
                </a:lnTo>
                <a:lnTo>
                  <a:pt x="0" y="486000"/>
                </a:lnTo>
                <a:close/>
              </a:path>
            </a:pathLst>
          </a:custGeom>
          <a:solidFill>
            <a:srgbClr val="E1001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DE" noProof="0" dirty="0">
              <a:solidFill>
                <a:srgbClr val="0030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97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trennfolie">
    <p:spTree>
      <p:nvGrpSpPr>
        <p:cNvPr id="1" name=""/>
        <p:cNvGrpSpPr/>
        <p:nvPr/>
      </p:nvGrpSpPr>
      <p:grpSpPr>
        <a:xfrm>
          <a:off x="0" y="0"/>
          <a:ext cx="0" cy="0"/>
          <a:chOff x="0" y="0"/>
          <a:chExt cx="0" cy="0"/>
        </a:xfrm>
      </p:grpSpPr>
      <p:sp>
        <p:nvSpPr>
          <p:cNvPr id="7" name="Rechteck 6"/>
          <p:cNvSpPr/>
          <p:nvPr userDrawn="1"/>
        </p:nvSpPr>
        <p:spPr>
          <a:xfrm>
            <a:off x="0" y="3996188"/>
            <a:ext cx="9144000" cy="1147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9" name="Picture 4" descr="Z:\Kunden\Hamburg_Marketing\Bildmaterial\Logos_Gesellschaften\HamburgLogo_Weiße_Typo.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7999" y="4515735"/>
            <a:ext cx="2027867" cy="37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7"/>
          <p:cNvSpPr>
            <a:spLocks noGrp="1"/>
          </p:cNvSpPr>
          <p:nvPr>
            <p:ph type="body" sz="quarter" idx="17" hasCustomPrompt="1"/>
          </p:nvPr>
        </p:nvSpPr>
        <p:spPr bwMode="gray">
          <a:xfrm>
            <a:off x="5904148" y="1138204"/>
            <a:ext cx="2981718" cy="2981718"/>
          </a:xfrm>
          <a:prstGeom prst="ellipse">
            <a:avLst/>
          </a:prstGeom>
          <a:solidFill>
            <a:schemeClr val="accent6"/>
          </a:solidFill>
        </p:spPr>
        <p:txBody>
          <a:bodyPr wrap="none" anchor="ctr" anchorCtr="0">
            <a:noAutofit/>
          </a:bodyPr>
          <a:lstStyle>
            <a:lvl1pPr algn="ctr">
              <a:spcBef>
                <a:spcPts val="0"/>
              </a:spcBef>
              <a:defRPr sz="16600" cap="none" baseline="0">
                <a:solidFill>
                  <a:schemeClr val="bg1"/>
                </a:solidFill>
              </a:defRPr>
            </a:lvl1pPr>
            <a:lvl2pPr>
              <a:defRPr sz="1200"/>
            </a:lvl2pPr>
            <a:lvl3pPr>
              <a:defRPr sz="1200"/>
            </a:lvl3pPr>
            <a:lvl4pPr>
              <a:defRPr sz="1200"/>
            </a:lvl4pPr>
            <a:lvl5pPr>
              <a:defRPr sz="1200"/>
            </a:lvl5pPr>
          </a:lstStyle>
          <a:p>
            <a:pPr lvl="0"/>
            <a:r>
              <a:rPr lang="de-DE" dirty="0"/>
              <a:t>01</a:t>
            </a:r>
            <a:endParaRPr lang="en-US" dirty="0"/>
          </a:p>
        </p:txBody>
      </p:sp>
      <p:sp>
        <p:nvSpPr>
          <p:cNvPr id="24" name="Textplatzhalter 10"/>
          <p:cNvSpPr>
            <a:spLocks noGrp="1"/>
          </p:cNvSpPr>
          <p:nvPr>
            <p:ph type="body" sz="quarter" idx="23" hasCustomPrompt="1"/>
          </p:nvPr>
        </p:nvSpPr>
        <p:spPr>
          <a:xfrm>
            <a:off x="358775" y="1599642"/>
            <a:ext cx="5041317" cy="923330"/>
          </a:xfrm>
        </p:spPr>
        <p:txBody>
          <a:bodyPr anchor="ctr" anchorCtr="0"/>
          <a:lstStyle>
            <a:lvl1pPr>
              <a:spcBef>
                <a:spcPts val="0"/>
              </a:spcBef>
              <a:defRPr sz="3000" b="0" cap="all" baseline="0">
                <a:solidFill>
                  <a:schemeClr val="accent1"/>
                </a:solidFill>
              </a:defRPr>
            </a:lvl1pPr>
          </a:lstStyle>
          <a:p>
            <a:pPr lvl="0"/>
            <a:r>
              <a:rPr lang="de-DE" dirty="0"/>
              <a:t>Platzhalter für einen </a:t>
            </a:r>
            <a:r>
              <a:rPr lang="de-DE" dirty="0" err="1"/>
              <a:t>Agendapunkt</a:t>
            </a:r>
            <a:endParaRPr lang="de-DE" dirty="0"/>
          </a:p>
        </p:txBody>
      </p:sp>
      <p:grpSp>
        <p:nvGrpSpPr>
          <p:cNvPr id="10" name="Gruppieren 9"/>
          <p:cNvGrpSpPr/>
          <p:nvPr userDrawn="1"/>
        </p:nvGrpSpPr>
        <p:grpSpPr>
          <a:xfrm>
            <a:off x="-95994" y="1163712"/>
            <a:ext cx="72000" cy="3352254"/>
            <a:chOff x="-108520" y="1448780"/>
            <a:chExt cx="72000" cy="3352254"/>
          </a:xfrm>
        </p:grpSpPr>
        <p:sp>
          <p:nvSpPr>
            <p:cNvPr id="11" name="Freihandform 10"/>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Freihandform 12"/>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4" name="Gruppieren 13"/>
          <p:cNvGrpSpPr/>
          <p:nvPr userDrawn="1"/>
        </p:nvGrpSpPr>
        <p:grpSpPr>
          <a:xfrm>
            <a:off x="357710" y="-92546"/>
            <a:ext cx="8533602" cy="72000"/>
            <a:chOff x="395288" y="-92249"/>
            <a:chExt cx="8533602" cy="72000"/>
          </a:xfrm>
        </p:grpSpPr>
        <p:sp>
          <p:nvSpPr>
            <p:cNvPr id="15" name="Freihandform 14"/>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reihandform 15"/>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reihandform 16"/>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Freihandform 17"/>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9" name="Gruppieren 18"/>
          <p:cNvGrpSpPr/>
          <p:nvPr userDrawn="1"/>
        </p:nvGrpSpPr>
        <p:grpSpPr>
          <a:xfrm>
            <a:off x="9167994" y="1163712"/>
            <a:ext cx="72000" cy="3352254"/>
            <a:chOff x="-108520" y="1448780"/>
            <a:chExt cx="72000" cy="3352254"/>
          </a:xfrm>
        </p:grpSpPr>
        <p:sp>
          <p:nvSpPr>
            <p:cNvPr id="20" name="Freihandform 19"/>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Freihandform 20"/>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2" name="Gruppieren 21"/>
          <p:cNvGrpSpPr/>
          <p:nvPr userDrawn="1"/>
        </p:nvGrpSpPr>
        <p:grpSpPr>
          <a:xfrm>
            <a:off x="357710" y="5164046"/>
            <a:ext cx="8533602" cy="72000"/>
            <a:chOff x="395288" y="-92249"/>
            <a:chExt cx="8533602" cy="72000"/>
          </a:xfrm>
        </p:grpSpPr>
        <p:sp>
          <p:nvSpPr>
            <p:cNvPr id="23" name="Freihandform 22"/>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Freihandform 24"/>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Freihandform 25"/>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Freihandform 26"/>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8" name="Freihandform 27"/>
          <p:cNvSpPr>
            <a:spLocks noChangeAspect="1"/>
          </p:cNvSpPr>
          <p:nvPr userDrawn="1"/>
        </p:nvSpPr>
        <p:spPr bwMode="gray">
          <a:xfrm>
            <a:off x="0" y="3746837"/>
            <a:ext cx="1784351" cy="486000"/>
          </a:xfrm>
          <a:custGeom>
            <a:avLst/>
            <a:gdLst/>
            <a:ahLst/>
            <a:cxnLst/>
            <a:rect l="l" t="t" r="r" b="b"/>
            <a:pathLst>
              <a:path w="1784351" h="486000">
                <a:moveTo>
                  <a:pt x="0" y="0"/>
                </a:moveTo>
                <a:lnTo>
                  <a:pt x="80844" y="0"/>
                </a:lnTo>
                <a:lnTo>
                  <a:pt x="1004494" y="0"/>
                </a:lnTo>
                <a:lnTo>
                  <a:pt x="1060429" y="0"/>
                </a:lnTo>
                <a:lnTo>
                  <a:pt x="1152128" y="0"/>
                </a:lnTo>
                <a:lnTo>
                  <a:pt x="1784351" y="0"/>
                </a:lnTo>
                <a:lnTo>
                  <a:pt x="1503348" y="412825"/>
                </a:lnTo>
                <a:cubicBezTo>
                  <a:pt x="1472029" y="455546"/>
                  <a:pt x="1434432" y="484128"/>
                  <a:pt x="1374857" y="486000"/>
                </a:cubicBezTo>
                <a:lnTo>
                  <a:pt x="1152128" y="486000"/>
                </a:lnTo>
                <a:lnTo>
                  <a:pt x="1060429" y="486000"/>
                </a:lnTo>
                <a:lnTo>
                  <a:pt x="1004494" y="486000"/>
                </a:lnTo>
                <a:lnTo>
                  <a:pt x="80844" y="486000"/>
                </a:lnTo>
                <a:lnTo>
                  <a:pt x="0" y="486000"/>
                </a:lnTo>
                <a:close/>
              </a:path>
            </a:pathLst>
          </a:custGeom>
          <a:solidFill>
            <a:srgbClr val="E1001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DE" noProof="0" dirty="0">
              <a:solidFill>
                <a:srgbClr val="0030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0913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hell_0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358775" y="1110450"/>
            <a:ext cx="4176713" cy="137473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Textplatzhalter 7"/>
          <p:cNvSpPr>
            <a:spLocks noGrp="1"/>
          </p:cNvSpPr>
          <p:nvPr>
            <p:ph type="body" sz="quarter" idx="14"/>
          </p:nvPr>
        </p:nvSpPr>
        <p:spPr>
          <a:xfrm>
            <a:off x="4716462" y="1110450"/>
            <a:ext cx="4176713" cy="137473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DE" noProof="0" dirty="0"/>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4"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
        <p:nvSpPr>
          <p:cNvPr id="3" name="Textfeld 2"/>
          <p:cNvSpPr txBox="1"/>
          <p:nvPr userDrawn="1"/>
        </p:nvSpPr>
        <p:spPr>
          <a:xfrm>
            <a:off x="4716462" y="4516438"/>
            <a:ext cx="4176000" cy="123111"/>
          </a:xfrm>
          <a:prstGeom prst="rect">
            <a:avLst/>
          </a:prstGeom>
        </p:spPr>
        <p:txBody>
          <a:bodyPr vert="horz" lIns="0" tIns="0" rIns="0" bIns="0" rtlCol="0">
            <a:spAutoFit/>
          </a:bodyPr>
          <a:lstStyle>
            <a:lvl1pPr lvl="0" indent="0" algn="r">
              <a:spcBef>
                <a:spcPts val="1200"/>
              </a:spcBef>
              <a:buFont typeface="Arial" pitchFamily="34" charset="0"/>
              <a:buNone/>
              <a:defRPr sz="800" b="0" cap="none" baseline="0">
                <a:solidFill>
                  <a:schemeClr val="bg2"/>
                </a:solidFill>
              </a:defRPr>
            </a:lvl1pPr>
            <a:lvl2pPr marL="0" indent="0">
              <a:spcBef>
                <a:spcPts val="800"/>
              </a:spcBef>
              <a:buFont typeface="Arial" pitchFamily="34" charset="0"/>
              <a:buNone/>
              <a:defRPr sz="1600">
                <a:solidFill>
                  <a:schemeClr val="accent1"/>
                </a:solidFill>
              </a:defRPr>
            </a:lvl2pPr>
            <a:lvl3pPr marL="269875" indent="-269875">
              <a:spcBef>
                <a:spcPts val="400"/>
              </a:spcBef>
              <a:buClr>
                <a:schemeClr val="accent1"/>
              </a:buClr>
              <a:buSzPct val="150000"/>
              <a:buFont typeface="Arial" pitchFamily="34" charset="0"/>
              <a:buChar char="•"/>
              <a:defRPr sz="1600">
                <a:solidFill>
                  <a:schemeClr val="accent1"/>
                </a:solidFill>
              </a:defRPr>
            </a:lvl3pPr>
            <a:lvl4pPr marL="538163" indent="-268288">
              <a:spcBef>
                <a:spcPts val="200"/>
              </a:spcBef>
              <a:buClr>
                <a:schemeClr val="accent1"/>
              </a:buClr>
              <a:buSzPct val="150000"/>
              <a:buFont typeface="Arial" pitchFamily="34" charset="0"/>
              <a:buChar char="•"/>
              <a:defRPr sz="1400">
                <a:solidFill>
                  <a:schemeClr val="accent1"/>
                </a:solidFill>
              </a:defRPr>
            </a:lvl4pPr>
            <a:lvl5pPr marL="808038" indent="-269875">
              <a:spcBef>
                <a:spcPts val="200"/>
              </a:spcBef>
              <a:buClr>
                <a:schemeClr val="accent1"/>
              </a:buClr>
              <a:buSzPct val="150000"/>
              <a:buFont typeface="Arial" pitchFamily="34" charset="0"/>
              <a:buChar char="•"/>
              <a:defRPr sz="1400">
                <a:solidFill>
                  <a:schemeClr val="accent1"/>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de-DE" dirty="0">
                <a:solidFill>
                  <a:schemeClr val="accent5"/>
                </a:solidFill>
              </a:rPr>
              <a:t>www.mediaserver.hamburg.de / Maxim Schulz</a:t>
            </a:r>
          </a:p>
        </p:txBody>
      </p:sp>
    </p:spTree>
    <p:extLst>
      <p:ext uri="{BB962C8B-B14F-4D97-AF65-F5344CB8AC3E}">
        <p14:creationId xmlns:p14="http://schemas.microsoft.com/office/powerpoint/2010/main" val="4040076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hell_0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358775" y="1110450"/>
            <a:ext cx="4176713" cy="137473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Textplatzhalter 7"/>
          <p:cNvSpPr>
            <a:spLocks noGrp="1"/>
          </p:cNvSpPr>
          <p:nvPr>
            <p:ph type="body" sz="quarter" idx="14"/>
          </p:nvPr>
        </p:nvSpPr>
        <p:spPr>
          <a:xfrm>
            <a:off x="4716462" y="1110450"/>
            <a:ext cx="4176713" cy="137473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12"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
        <p:nvSpPr>
          <p:cNvPr id="10" name="Textfeld 9"/>
          <p:cNvSpPr txBox="1"/>
          <p:nvPr userDrawn="1"/>
        </p:nvSpPr>
        <p:spPr>
          <a:xfrm>
            <a:off x="4716462" y="4516438"/>
            <a:ext cx="4176000" cy="123111"/>
          </a:xfrm>
          <a:prstGeom prst="rect">
            <a:avLst/>
          </a:prstGeom>
        </p:spPr>
        <p:txBody>
          <a:bodyPr vert="horz" lIns="0" tIns="0" rIns="0" bIns="0" rtlCol="0">
            <a:spAutoFit/>
          </a:bodyPr>
          <a:lstStyle>
            <a:lvl1pPr lvl="0" indent="0" algn="r">
              <a:spcBef>
                <a:spcPts val="1200"/>
              </a:spcBef>
              <a:buFont typeface="Arial" pitchFamily="34" charset="0"/>
              <a:buNone/>
              <a:defRPr sz="800" b="0" cap="none" baseline="0">
                <a:solidFill>
                  <a:schemeClr val="bg2"/>
                </a:solidFill>
              </a:defRPr>
            </a:lvl1pPr>
            <a:lvl2pPr marL="0" indent="0">
              <a:spcBef>
                <a:spcPts val="800"/>
              </a:spcBef>
              <a:buFont typeface="Arial" pitchFamily="34" charset="0"/>
              <a:buNone/>
              <a:defRPr sz="1600">
                <a:solidFill>
                  <a:schemeClr val="accent1"/>
                </a:solidFill>
              </a:defRPr>
            </a:lvl2pPr>
            <a:lvl3pPr marL="269875" indent="-269875">
              <a:spcBef>
                <a:spcPts val="400"/>
              </a:spcBef>
              <a:buClr>
                <a:schemeClr val="accent1"/>
              </a:buClr>
              <a:buSzPct val="150000"/>
              <a:buFont typeface="Arial" pitchFamily="34" charset="0"/>
              <a:buChar char="•"/>
              <a:defRPr sz="1600">
                <a:solidFill>
                  <a:schemeClr val="accent1"/>
                </a:solidFill>
              </a:defRPr>
            </a:lvl3pPr>
            <a:lvl4pPr marL="538163" indent="-268288">
              <a:spcBef>
                <a:spcPts val="200"/>
              </a:spcBef>
              <a:buClr>
                <a:schemeClr val="accent1"/>
              </a:buClr>
              <a:buSzPct val="150000"/>
              <a:buFont typeface="Arial" pitchFamily="34" charset="0"/>
              <a:buChar char="•"/>
              <a:defRPr sz="1400">
                <a:solidFill>
                  <a:schemeClr val="accent1"/>
                </a:solidFill>
              </a:defRPr>
            </a:lvl4pPr>
            <a:lvl5pPr marL="808038" indent="-269875">
              <a:spcBef>
                <a:spcPts val="200"/>
              </a:spcBef>
              <a:buClr>
                <a:schemeClr val="accent1"/>
              </a:buClr>
              <a:buSzPct val="150000"/>
              <a:buFont typeface="Arial" pitchFamily="34" charset="0"/>
              <a:buChar char="•"/>
              <a:defRPr sz="1400">
                <a:solidFill>
                  <a:schemeClr val="accent1"/>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de-DE" dirty="0">
                <a:solidFill>
                  <a:schemeClr val="accent5"/>
                </a:solidFill>
              </a:rPr>
              <a:t>www.mediaserver.hamburg.de / Jörg Modrow</a:t>
            </a:r>
          </a:p>
        </p:txBody>
      </p:sp>
    </p:spTree>
    <p:extLst>
      <p:ext uri="{BB962C8B-B14F-4D97-AF65-F5344CB8AC3E}">
        <p14:creationId xmlns:p14="http://schemas.microsoft.com/office/powerpoint/2010/main" val="142872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hell_03">
    <p:bg bwMode="gray">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5" name="Fußzeilenplatzhalter 4"/>
          <p:cNvSpPr>
            <a:spLocks noGrp="1"/>
          </p:cNvSpPr>
          <p:nvPr>
            <p:ph type="ftr" sz="quarter" idx="11"/>
          </p:nvPr>
        </p:nvSpPr>
        <p:spPr/>
        <p:txBody>
          <a:bodyPr/>
          <a:lstStyle/>
          <a:p>
            <a:endParaRPr lang="de-DE" noProof="0" dirty="0"/>
          </a:p>
        </p:txBody>
      </p:sp>
      <p:sp>
        <p:nvSpPr>
          <p:cNvPr id="8" name="Textplatzhalter 7"/>
          <p:cNvSpPr>
            <a:spLocks noGrp="1"/>
          </p:cNvSpPr>
          <p:nvPr>
            <p:ph type="body" sz="quarter" idx="13"/>
          </p:nvPr>
        </p:nvSpPr>
        <p:spPr>
          <a:xfrm>
            <a:off x="358775"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Textplatzhalter 7"/>
          <p:cNvSpPr>
            <a:spLocks noGrp="1"/>
          </p:cNvSpPr>
          <p:nvPr>
            <p:ph type="body" sz="quarter" idx="14"/>
          </p:nvPr>
        </p:nvSpPr>
        <p:spPr>
          <a:xfrm>
            <a:off x="4716462"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12"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Tree>
    <p:extLst>
      <p:ext uri="{BB962C8B-B14F-4D97-AF65-F5344CB8AC3E}">
        <p14:creationId xmlns:p14="http://schemas.microsoft.com/office/powerpoint/2010/main" val="18547578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 Inhalte hell_04">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5" name="Fußzeilenplatzhalter 4"/>
          <p:cNvSpPr>
            <a:spLocks noGrp="1"/>
          </p:cNvSpPr>
          <p:nvPr>
            <p:ph type="ftr" sz="quarter" idx="11"/>
          </p:nvPr>
        </p:nvSpPr>
        <p:spPr>
          <a:solidFill>
            <a:schemeClr val="bg2"/>
          </a:solidFill>
        </p:spPr>
        <p:txBody>
          <a:bodyPr/>
          <a:lstStyle/>
          <a:p>
            <a:endParaRPr lang="de-DE" noProof="0" dirty="0"/>
          </a:p>
        </p:txBody>
      </p:sp>
      <p:sp>
        <p:nvSpPr>
          <p:cNvPr id="8" name="Textplatzhalter 7"/>
          <p:cNvSpPr>
            <a:spLocks noGrp="1"/>
          </p:cNvSpPr>
          <p:nvPr>
            <p:ph type="body" sz="quarter" idx="13"/>
          </p:nvPr>
        </p:nvSpPr>
        <p:spPr>
          <a:xfrm>
            <a:off x="358775"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Textplatzhalter 7"/>
          <p:cNvSpPr>
            <a:spLocks noGrp="1"/>
          </p:cNvSpPr>
          <p:nvPr>
            <p:ph type="body" sz="quarter" idx="14"/>
          </p:nvPr>
        </p:nvSpPr>
        <p:spPr>
          <a:xfrm>
            <a:off x="4716462" y="1110450"/>
            <a:ext cx="4176713" cy="1374735"/>
          </a:xfrm>
        </p:spPr>
        <p:txBody>
          <a:bodyPr/>
          <a:lstStyle>
            <a:lvl5pPr>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sp>
        <p:nvSpPr>
          <p:cNvPr id="12" name="Textplatzhalter 3"/>
          <p:cNvSpPr>
            <a:spLocks noGrp="1"/>
          </p:cNvSpPr>
          <p:nvPr>
            <p:ph type="body" sz="quarter" idx="16" hasCustomPrompt="1"/>
          </p:nvPr>
        </p:nvSpPr>
        <p:spPr>
          <a:xfrm>
            <a:off x="358774" y="4393327"/>
            <a:ext cx="8532000" cy="123111"/>
          </a:xfrm>
        </p:spPr>
        <p:txBody>
          <a:bodyPr anchor="b"/>
          <a:lstStyle>
            <a:lvl1pPr>
              <a:defRPr sz="800" b="0"/>
            </a:lvl1pPr>
          </a:lstStyle>
          <a:p>
            <a:pPr lvl="0"/>
            <a:r>
              <a:rPr lang="de-DE" dirty="0"/>
              <a:t>Hier kann bei Bedarf eine Quelle eingefügt werden</a:t>
            </a:r>
            <a:endParaRPr lang="en-GB" dirty="0"/>
          </a:p>
        </p:txBody>
      </p:sp>
      <p:sp>
        <p:nvSpPr>
          <p:cNvPr id="10" name="Textfeld 9"/>
          <p:cNvSpPr txBox="1"/>
          <p:nvPr userDrawn="1"/>
        </p:nvSpPr>
        <p:spPr>
          <a:xfrm>
            <a:off x="4716462" y="4516438"/>
            <a:ext cx="4176000" cy="123111"/>
          </a:xfrm>
          <a:prstGeom prst="rect">
            <a:avLst/>
          </a:prstGeom>
        </p:spPr>
        <p:txBody>
          <a:bodyPr vert="horz" lIns="0" tIns="0" rIns="0" bIns="0" rtlCol="0">
            <a:spAutoFit/>
          </a:bodyPr>
          <a:lstStyle>
            <a:lvl1pPr lvl="0" indent="0" algn="r">
              <a:spcBef>
                <a:spcPts val="1200"/>
              </a:spcBef>
              <a:buFont typeface="Arial" pitchFamily="34" charset="0"/>
              <a:buNone/>
              <a:defRPr sz="800" b="0" cap="none" baseline="0">
                <a:solidFill>
                  <a:schemeClr val="bg2"/>
                </a:solidFill>
              </a:defRPr>
            </a:lvl1pPr>
            <a:lvl2pPr marL="0" indent="0">
              <a:spcBef>
                <a:spcPts val="800"/>
              </a:spcBef>
              <a:buFont typeface="Arial" pitchFamily="34" charset="0"/>
              <a:buNone/>
              <a:defRPr sz="1600">
                <a:solidFill>
                  <a:schemeClr val="accent1"/>
                </a:solidFill>
              </a:defRPr>
            </a:lvl2pPr>
            <a:lvl3pPr marL="269875" indent="-269875">
              <a:spcBef>
                <a:spcPts val="400"/>
              </a:spcBef>
              <a:buClr>
                <a:schemeClr val="accent1"/>
              </a:buClr>
              <a:buSzPct val="150000"/>
              <a:buFont typeface="Arial" pitchFamily="34" charset="0"/>
              <a:buChar char="•"/>
              <a:defRPr sz="1600">
                <a:solidFill>
                  <a:schemeClr val="accent1"/>
                </a:solidFill>
              </a:defRPr>
            </a:lvl3pPr>
            <a:lvl4pPr marL="538163" indent="-268288">
              <a:spcBef>
                <a:spcPts val="200"/>
              </a:spcBef>
              <a:buClr>
                <a:schemeClr val="accent1"/>
              </a:buClr>
              <a:buSzPct val="150000"/>
              <a:buFont typeface="Arial" pitchFamily="34" charset="0"/>
              <a:buChar char="•"/>
              <a:defRPr sz="1400">
                <a:solidFill>
                  <a:schemeClr val="accent1"/>
                </a:solidFill>
              </a:defRPr>
            </a:lvl4pPr>
            <a:lvl5pPr marL="808038" indent="-269875">
              <a:spcBef>
                <a:spcPts val="200"/>
              </a:spcBef>
              <a:buClr>
                <a:schemeClr val="accent1"/>
              </a:buClr>
              <a:buSzPct val="150000"/>
              <a:buFont typeface="Arial" pitchFamily="34" charset="0"/>
              <a:buChar char="•"/>
              <a:defRPr sz="1400">
                <a:solidFill>
                  <a:schemeClr val="accent1"/>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spcBef>
                <a:spcPts val="400"/>
              </a:spcBef>
              <a:buClr>
                <a:schemeClr val="accent1"/>
              </a:buClr>
              <a:buSzPct val="150000"/>
            </a:pPr>
            <a:r>
              <a:rPr lang="de-DE" sz="800" dirty="0">
                <a:solidFill>
                  <a:schemeClr val="accent5"/>
                </a:solidFill>
              </a:rPr>
              <a:t>www.mediaserver.hamburg.de / Datenland Architektursimulation / Erik Recke</a:t>
            </a:r>
          </a:p>
        </p:txBody>
      </p:sp>
    </p:spTree>
    <p:extLst>
      <p:ext uri="{BB962C8B-B14F-4D97-AF65-F5344CB8AC3E}">
        <p14:creationId xmlns:p14="http://schemas.microsoft.com/office/powerpoint/2010/main" val="74656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2"/>
            </p:custDataLst>
            <p:extLst>
              <p:ext uri="{D42A27DB-BD31-4B8C-83A1-F6EECF244321}">
                <p14:modId xmlns:p14="http://schemas.microsoft.com/office/powerpoint/2010/main" val="21989657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9" name="think-cell Folie" r:id="rId23" imgW="344" imgH="344" progId="TCLayout.ActiveDocument.1">
                  <p:embed/>
                </p:oleObj>
              </mc:Choice>
              <mc:Fallback>
                <p:oleObj name="think-cell Folie" r:id="rId23" imgW="344" imgH="344" progId="TCLayout.ActiveDocument.1">
                  <p:embed/>
                  <p:pic>
                    <p:nvPicPr>
                      <p:cNvPr id="0" name=""/>
                      <p:cNvPicPr/>
                      <p:nvPr/>
                    </p:nvPicPr>
                    <p:blipFill>
                      <a:blip r:embed="rId24"/>
                      <a:stretch>
                        <a:fillRect/>
                      </a:stretch>
                    </p:blipFill>
                    <p:spPr>
                      <a:xfrm>
                        <a:off x="1588" y="1588"/>
                        <a:ext cx="1587" cy="1587"/>
                      </a:xfrm>
                      <a:prstGeom prst="rect">
                        <a:avLst/>
                      </a:prstGeom>
                    </p:spPr>
                  </p:pic>
                </p:oleObj>
              </mc:Fallback>
            </mc:AlternateContent>
          </a:graphicData>
        </a:graphic>
      </p:graphicFrame>
      <p:sp>
        <p:nvSpPr>
          <p:cNvPr id="25" name="Rechteck 24"/>
          <p:cNvSpPr/>
          <p:nvPr/>
        </p:nvSpPr>
        <p:spPr>
          <a:xfrm>
            <a:off x="0" y="4778322"/>
            <a:ext cx="9144000" cy="365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17" name="Picture 4" descr="Z:\Kunden\Hamburg_Marketing\Bildmaterial\Logos_Gesellschaften\HamburgLogo_Weiße_Typo.wmf"/>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gray">
          <a:xfrm>
            <a:off x="7804739" y="4856832"/>
            <a:ext cx="1090121" cy="203202"/>
          </a:xfrm>
          <a:prstGeom prst="rect">
            <a:avLst/>
          </a:prstGeom>
          <a:noFill/>
          <a:extLst>
            <a:ext uri="{909E8E84-426E-40DD-AFC4-6F175D3DCCD1}">
              <a14:hiddenFill xmlns:a14="http://schemas.microsoft.com/office/drawing/2010/main">
                <a:solidFill>
                  <a:srgbClr val="FFFFFF"/>
                </a:solidFill>
              </a14:hiddenFill>
            </a:ext>
          </a:extLst>
        </p:spPr>
      </p:pic>
      <p:sp>
        <p:nvSpPr>
          <p:cNvPr id="2" name="Titelplatzhalter 1"/>
          <p:cNvSpPr>
            <a:spLocks noGrp="1"/>
          </p:cNvSpPr>
          <p:nvPr>
            <p:ph type="title"/>
          </p:nvPr>
        </p:nvSpPr>
        <p:spPr bwMode="gray">
          <a:xfrm>
            <a:off x="358775" y="279134"/>
            <a:ext cx="8529485" cy="720197"/>
          </a:xfrm>
          <a:prstGeom prst="rect">
            <a:avLst/>
          </a:prstGeom>
        </p:spPr>
        <p:txBody>
          <a:bodyPr vert="horz" lIns="0" tIns="0" rIns="0" bIns="0" rtlCol="0" anchor="t" anchorCtr="0">
            <a:spAutoFit/>
          </a:bodyPr>
          <a:lstStyle/>
          <a:p>
            <a:r>
              <a:rPr lang="de-DE" noProof="0" dirty="0"/>
              <a:t>Titelmasterformat durch Klicken bearbeiten</a:t>
            </a:r>
          </a:p>
        </p:txBody>
      </p:sp>
      <p:sp>
        <p:nvSpPr>
          <p:cNvPr id="3" name="Textplatzhalter 2"/>
          <p:cNvSpPr>
            <a:spLocks noGrp="1"/>
          </p:cNvSpPr>
          <p:nvPr>
            <p:ph type="body" idx="1"/>
          </p:nvPr>
        </p:nvSpPr>
        <p:spPr bwMode="gray">
          <a:xfrm>
            <a:off x="358775" y="1110450"/>
            <a:ext cx="8529485" cy="1374735"/>
          </a:xfrm>
          <a:prstGeom prst="rect">
            <a:avLst/>
          </a:prstGeom>
        </p:spPr>
        <p:txBody>
          <a:bodyPr vert="horz" lIns="0" tIns="0" rIns="0" bIns="0" rtlCol="0">
            <a:sp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Fußzeilenplatzhalter 4"/>
          <p:cNvSpPr>
            <a:spLocks noGrp="1"/>
          </p:cNvSpPr>
          <p:nvPr>
            <p:ph type="ftr" sz="quarter" idx="3"/>
          </p:nvPr>
        </p:nvSpPr>
        <p:spPr bwMode="gray">
          <a:xfrm>
            <a:off x="1103140" y="4667572"/>
            <a:ext cx="1926000" cy="218473"/>
          </a:xfrm>
          <a:prstGeom prst="rect">
            <a:avLst/>
          </a:prstGeom>
          <a:solidFill>
            <a:schemeClr val="bg2"/>
          </a:solidFill>
        </p:spPr>
        <p:txBody>
          <a:bodyPr vert="horz" wrap="none" lIns="36000" tIns="39600" rIns="36000" bIns="39600" rtlCol="0" anchor="ctr">
            <a:noAutofit/>
          </a:bodyPr>
          <a:lstStyle>
            <a:lvl1pPr algn="l">
              <a:defRPr sz="900" cap="none" baseline="0">
                <a:solidFill>
                  <a:schemeClr val="accent1"/>
                </a:solidFill>
              </a:defRPr>
            </a:lvl1pPr>
          </a:lstStyle>
          <a:p>
            <a:endParaRPr lang="de-DE" dirty="0"/>
          </a:p>
        </p:txBody>
      </p:sp>
      <p:sp>
        <p:nvSpPr>
          <p:cNvPr id="6" name="Foliennummernplatzhalter 5"/>
          <p:cNvSpPr>
            <a:spLocks noGrp="1"/>
          </p:cNvSpPr>
          <p:nvPr>
            <p:ph type="sldNum" sz="quarter" idx="4"/>
          </p:nvPr>
        </p:nvSpPr>
        <p:spPr bwMode="gray">
          <a:xfrm>
            <a:off x="1103141" y="4933989"/>
            <a:ext cx="720000" cy="123111"/>
          </a:xfrm>
          <a:prstGeom prst="rect">
            <a:avLst/>
          </a:prstGeom>
        </p:spPr>
        <p:txBody>
          <a:bodyPr vert="horz" lIns="0" tIns="0" rIns="0" bIns="0" rtlCol="0" anchor="ctr">
            <a:spAutoFit/>
          </a:bodyPr>
          <a:lstStyle>
            <a:lvl1pPr algn="l">
              <a:defRPr sz="800">
                <a:solidFill>
                  <a:schemeClr val="bg1"/>
                </a:solidFill>
              </a:defRPr>
            </a:lvl1pPr>
          </a:lstStyle>
          <a:p>
            <a:r>
              <a:rPr lang="de-DE" dirty="0"/>
              <a:t>Seite </a:t>
            </a:r>
            <a:fld id="{7035D381-67B0-48C1-98E1-720E08ACEF49}" type="slidenum">
              <a:rPr lang="de-DE" smtClean="0"/>
              <a:pPr/>
              <a:t>‹Nr.›</a:t>
            </a:fld>
            <a:endParaRPr lang="de-DE" dirty="0"/>
          </a:p>
        </p:txBody>
      </p:sp>
      <p:grpSp>
        <p:nvGrpSpPr>
          <p:cNvPr id="12" name="Gruppieren 11"/>
          <p:cNvGrpSpPr/>
          <p:nvPr/>
        </p:nvGrpSpPr>
        <p:grpSpPr>
          <a:xfrm>
            <a:off x="-95994" y="1163712"/>
            <a:ext cx="72000" cy="3352254"/>
            <a:chOff x="-108520" y="1448780"/>
            <a:chExt cx="72000" cy="3352254"/>
          </a:xfrm>
        </p:grpSpPr>
        <p:sp>
          <p:nvSpPr>
            <p:cNvPr id="13" name="Freihandform 12"/>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Freihandform 14"/>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0" name="Gruppieren 19"/>
          <p:cNvGrpSpPr/>
          <p:nvPr/>
        </p:nvGrpSpPr>
        <p:grpSpPr>
          <a:xfrm>
            <a:off x="357710" y="-92546"/>
            <a:ext cx="8533602" cy="72000"/>
            <a:chOff x="395288" y="-92249"/>
            <a:chExt cx="8533602" cy="72000"/>
          </a:xfrm>
        </p:grpSpPr>
        <p:sp>
          <p:nvSpPr>
            <p:cNvPr id="21" name="Freihandform 20"/>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Freihandform 21"/>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Freihandform 22"/>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Freihandform 23"/>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3" name="Gruppieren 32"/>
          <p:cNvGrpSpPr/>
          <p:nvPr/>
        </p:nvGrpSpPr>
        <p:grpSpPr>
          <a:xfrm>
            <a:off x="9167994" y="1163712"/>
            <a:ext cx="72000" cy="3352254"/>
            <a:chOff x="-108520" y="1448780"/>
            <a:chExt cx="72000" cy="3352254"/>
          </a:xfrm>
        </p:grpSpPr>
        <p:sp>
          <p:nvSpPr>
            <p:cNvPr id="34" name="Freihandform 33"/>
            <p:cNvSpPr/>
            <p:nvPr userDrawn="1"/>
          </p:nvSpPr>
          <p:spPr>
            <a:xfrm>
              <a:off x="-108520" y="1448780"/>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Freihandform 34"/>
            <p:cNvSpPr/>
            <p:nvPr userDrawn="1"/>
          </p:nvSpPr>
          <p:spPr>
            <a:xfrm>
              <a:off x="-108520" y="4801034"/>
              <a:ext cx="72000" cy="0"/>
            </a:xfrm>
            <a:custGeom>
              <a:avLst/>
              <a:gdLst>
                <a:gd name="connsiteX0" fmla="*/ 0 w 151001"/>
                <a:gd name="connsiteY0" fmla="*/ 0 h 0"/>
                <a:gd name="connsiteX1" fmla="*/ 151001 w 151001"/>
                <a:gd name="connsiteY1" fmla="*/ 0 h 0"/>
              </a:gdLst>
              <a:ahLst/>
              <a:cxnLst>
                <a:cxn ang="0">
                  <a:pos x="connsiteX0" y="connsiteY0"/>
                </a:cxn>
                <a:cxn ang="0">
                  <a:pos x="connsiteX1" y="connsiteY1"/>
                </a:cxn>
              </a:cxnLst>
              <a:rect l="l" t="t" r="r" b="b"/>
              <a:pathLst>
                <a:path w="151001">
                  <a:moveTo>
                    <a:pt x="0" y="0"/>
                  </a:moveTo>
                  <a:lnTo>
                    <a:pt x="151001"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6" name="Gruppieren 35"/>
          <p:cNvGrpSpPr/>
          <p:nvPr/>
        </p:nvGrpSpPr>
        <p:grpSpPr>
          <a:xfrm>
            <a:off x="357710" y="5164046"/>
            <a:ext cx="8533602" cy="72000"/>
            <a:chOff x="395288" y="-92249"/>
            <a:chExt cx="8533602" cy="72000"/>
          </a:xfrm>
        </p:grpSpPr>
        <p:sp>
          <p:nvSpPr>
            <p:cNvPr id="37" name="Freihandform 36"/>
            <p:cNvSpPr/>
            <p:nvPr userDrawn="1"/>
          </p:nvSpPr>
          <p:spPr>
            <a:xfrm>
              <a:off x="3952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Freihandform 37"/>
            <p:cNvSpPr/>
            <p:nvPr userDrawn="1"/>
          </p:nvSpPr>
          <p:spPr>
            <a:xfrm>
              <a:off x="4573406"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Freihandform 38"/>
            <p:cNvSpPr/>
            <p:nvPr userDrawn="1"/>
          </p:nvSpPr>
          <p:spPr>
            <a:xfrm>
              <a:off x="4751388"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Freihandform 39"/>
            <p:cNvSpPr/>
            <p:nvPr userDrawn="1"/>
          </p:nvSpPr>
          <p:spPr>
            <a:xfrm>
              <a:off x="8928890" y="-92249"/>
              <a:ext cx="0" cy="72000"/>
            </a:xfrm>
            <a:custGeom>
              <a:avLst/>
              <a:gdLst>
                <a:gd name="connsiteX0" fmla="*/ 0 w 0"/>
                <a:gd name="connsiteY0" fmla="*/ 0 h 276837"/>
                <a:gd name="connsiteX1" fmla="*/ 0 w 0"/>
                <a:gd name="connsiteY1" fmla="*/ 276837 h 276837"/>
              </a:gdLst>
              <a:ahLst/>
              <a:cxnLst>
                <a:cxn ang="0">
                  <a:pos x="connsiteX0" y="connsiteY0"/>
                </a:cxn>
                <a:cxn ang="0">
                  <a:pos x="connsiteX1" y="connsiteY1"/>
                </a:cxn>
              </a:cxnLst>
              <a:rect l="l" t="t" r="r" b="b"/>
              <a:pathLst>
                <a:path h="276837">
                  <a:moveTo>
                    <a:pt x="0" y="0"/>
                  </a:moveTo>
                  <a:lnTo>
                    <a:pt x="0" y="27683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8" name="Freihandform 27"/>
          <p:cNvSpPr>
            <a:spLocks noChangeAspect="1"/>
          </p:cNvSpPr>
          <p:nvPr/>
        </p:nvSpPr>
        <p:spPr bwMode="gray">
          <a:xfrm>
            <a:off x="0" y="4643322"/>
            <a:ext cx="946800" cy="270000"/>
          </a:xfrm>
          <a:custGeom>
            <a:avLst/>
            <a:gdLst/>
            <a:ahLst/>
            <a:cxnLst/>
            <a:rect l="l" t="t" r="r" b="b"/>
            <a:pathLst>
              <a:path w="946800" h="270000">
                <a:moveTo>
                  <a:pt x="0" y="0"/>
                </a:moveTo>
                <a:lnTo>
                  <a:pt x="407" y="0"/>
                </a:lnTo>
                <a:lnTo>
                  <a:pt x="513546" y="0"/>
                </a:lnTo>
                <a:lnTo>
                  <a:pt x="544621" y="0"/>
                </a:lnTo>
                <a:lnTo>
                  <a:pt x="595565" y="0"/>
                </a:lnTo>
                <a:lnTo>
                  <a:pt x="946800" y="0"/>
                </a:lnTo>
                <a:lnTo>
                  <a:pt x="790687" y="229347"/>
                </a:lnTo>
                <a:cubicBezTo>
                  <a:pt x="773288" y="253081"/>
                  <a:pt x="752401" y="268960"/>
                  <a:pt x="719303" y="270000"/>
                </a:cubicBezTo>
                <a:lnTo>
                  <a:pt x="595565" y="270000"/>
                </a:lnTo>
                <a:lnTo>
                  <a:pt x="544621" y="270000"/>
                </a:lnTo>
                <a:lnTo>
                  <a:pt x="513546" y="270000"/>
                </a:lnTo>
                <a:lnTo>
                  <a:pt x="407" y="270000"/>
                </a:lnTo>
                <a:lnTo>
                  <a:pt x="0" y="270000"/>
                </a:lnTo>
                <a:close/>
              </a:path>
            </a:pathLst>
          </a:custGeom>
          <a:solidFill>
            <a:srgbClr val="E1001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DE" noProof="0" dirty="0">
              <a:solidFill>
                <a:srgbClr val="0030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798855"/>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663" r:id="rId3"/>
    <p:sldLayoutId id="2147483677" r:id="rId4"/>
    <p:sldLayoutId id="2147483678" r:id="rId5"/>
    <p:sldLayoutId id="2147483685" r:id="rId6"/>
    <p:sldLayoutId id="2147483712" r:id="rId7"/>
    <p:sldLayoutId id="2147483686" r:id="rId8"/>
    <p:sldLayoutId id="2147483687" r:id="rId9"/>
    <p:sldLayoutId id="2147483688" r:id="rId10"/>
    <p:sldLayoutId id="2147483684" r:id="rId11"/>
    <p:sldLayoutId id="2147483689" r:id="rId12"/>
    <p:sldLayoutId id="2147483690" r:id="rId13"/>
    <p:sldLayoutId id="2147483691" r:id="rId14"/>
    <p:sldLayoutId id="2147483692" r:id="rId15"/>
    <p:sldLayoutId id="2147483707" r:id="rId16"/>
    <p:sldLayoutId id="2147483693" r:id="rId17"/>
    <p:sldLayoutId id="2147483667" r:id="rId18"/>
    <p:sldLayoutId id="2147483710" r:id="rId19"/>
  </p:sldLayoutIdLst>
  <p:hf hdr="0" ftr="0" dt="0"/>
  <p:txStyles>
    <p:title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p:titleStyle>
    <p:bodyStyle>
      <a:lvl1pPr marL="0" indent="0" algn="l" defTabSz="914400" rtl="0" eaLnBrk="1" latinLnBrk="0" hangingPunct="1">
        <a:spcBef>
          <a:spcPts val="1200"/>
        </a:spcBef>
        <a:buFont typeface="Arial" pitchFamily="34" charset="0"/>
        <a:buNone/>
        <a:defRPr sz="1600" b="1" kern="1200" cap="none" baseline="0">
          <a:solidFill>
            <a:schemeClr val="accent1"/>
          </a:solidFill>
          <a:latin typeface="+mn-lt"/>
          <a:ea typeface="+mn-ea"/>
          <a:cs typeface="+mn-cs"/>
        </a:defRPr>
      </a:lvl1pPr>
      <a:lvl2pPr marL="0" indent="0" algn="l" defTabSz="914400" rtl="0" eaLnBrk="1" latinLnBrk="0" hangingPunct="1">
        <a:spcBef>
          <a:spcPts val="800"/>
        </a:spcBef>
        <a:buFont typeface="Arial" pitchFamily="34" charset="0"/>
        <a:buNone/>
        <a:defRPr sz="1600" kern="1200">
          <a:solidFill>
            <a:schemeClr val="accent1"/>
          </a:solidFill>
          <a:latin typeface="+mn-lt"/>
          <a:ea typeface="+mn-ea"/>
          <a:cs typeface="+mn-cs"/>
        </a:defRPr>
      </a:lvl2pPr>
      <a:lvl3pPr marL="269875" indent="-269875" algn="l" defTabSz="914400" rtl="0" eaLnBrk="1" latinLnBrk="0" hangingPunct="1">
        <a:spcBef>
          <a:spcPts val="400"/>
        </a:spcBef>
        <a:buClr>
          <a:schemeClr val="accent1"/>
        </a:buClr>
        <a:buSzPct val="150000"/>
        <a:buFont typeface="Arial" pitchFamily="34" charset="0"/>
        <a:buChar char="•"/>
        <a:defRPr sz="1600" kern="1200">
          <a:solidFill>
            <a:schemeClr val="accent1"/>
          </a:solidFill>
          <a:latin typeface="+mn-lt"/>
          <a:ea typeface="+mn-ea"/>
          <a:cs typeface="+mn-cs"/>
        </a:defRPr>
      </a:lvl3pPr>
      <a:lvl4pPr marL="538163" indent="-268288"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4pPr>
      <a:lvl5pPr marL="808038" indent="-269875"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LWM_05_003.jpg"/>
          <p:cNvPicPr>
            <a:picLocks noChangeAspect="1"/>
          </p:cNvPicPr>
          <p:nvPr/>
        </p:nvPicPr>
        <p:blipFill rotWithShape="1">
          <a:blip r:embed="rId4" cstate="print">
            <a:extLst>
              <a:ext uri="{28A0092B-C50C-407E-A947-70E740481C1C}">
                <a14:useLocalDpi xmlns:a14="http://schemas.microsoft.com/office/drawing/2010/main"/>
              </a:ext>
            </a:extLst>
          </a:blip>
          <a:srcRect b="-1673"/>
          <a:stretch/>
        </p:blipFill>
        <p:spPr>
          <a:xfrm>
            <a:off x="-2210" y="0"/>
            <a:ext cx="9146210" cy="4936725"/>
          </a:xfrm>
          <a:prstGeom prst="rect">
            <a:avLst/>
          </a:prstGeom>
        </p:spPr>
      </p:pic>
      <p:sp>
        <p:nvSpPr>
          <p:cNvPr id="8" name="Rechteck 7"/>
          <p:cNvSpPr/>
          <p:nvPr/>
        </p:nvSpPr>
        <p:spPr>
          <a:xfrm>
            <a:off x="-2210" y="3409342"/>
            <a:ext cx="9144000" cy="1734158"/>
          </a:xfrm>
          <a:prstGeom prst="rect">
            <a:avLst/>
          </a:prstGeom>
          <a:solidFill>
            <a:srgbClr val="0030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endParaRPr>
          </a:p>
        </p:txBody>
      </p:sp>
      <p:pic>
        <p:nvPicPr>
          <p:cNvPr id="10" name="Bild 9" descr="HH_RGB_negativ_Welle_70prz.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28903" y="4493419"/>
            <a:ext cx="1085100" cy="527037"/>
          </a:xfrm>
          <a:prstGeom prst="rect">
            <a:avLst/>
          </a:prstGeom>
        </p:spPr>
      </p:pic>
      <p:pic>
        <p:nvPicPr>
          <p:cNvPr id="9" name="Bild 8"/>
          <p:cNvPicPr>
            <a:picLocks noChangeAspect="1"/>
          </p:cNvPicPr>
          <p:nvPr/>
        </p:nvPicPr>
        <p:blipFill rotWithShape="1">
          <a:blip r:embed="rId6" cstate="print">
            <a:extLst>
              <a:ext uri="{28A0092B-C50C-407E-A947-70E740481C1C}">
                <a14:useLocalDpi xmlns:a14="http://schemas.microsoft.com/office/drawing/2010/main"/>
              </a:ext>
            </a:extLst>
          </a:blip>
          <a:srcRect l="77608" r="-1"/>
          <a:stretch/>
        </p:blipFill>
        <p:spPr>
          <a:xfrm>
            <a:off x="-2210" y="3178806"/>
            <a:ext cx="1827910" cy="465387"/>
          </a:xfrm>
          <a:prstGeom prst="rect">
            <a:avLst/>
          </a:prstGeom>
        </p:spPr>
      </p:pic>
      <p:sp>
        <p:nvSpPr>
          <p:cNvPr id="2" name="Titelplatzhalter 1"/>
          <p:cNvSpPr>
            <a:spLocks noGrp="1"/>
          </p:cNvSpPr>
          <p:nvPr>
            <p:ph type="title"/>
          </p:nvPr>
        </p:nvSpPr>
        <p:spPr>
          <a:xfrm>
            <a:off x="2271638" y="3186112"/>
            <a:ext cx="6665148" cy="459581"/>
          </a:xfrm>
          <a:prstGeom prst="rect">
            <a:avLst/>
          </a:prstGeom>
          <a:solidFill>
            <a:schemeClr val="bg1"/>
          </a:solidFill>
          <a:ln>
            <a:noFill/>
          </a:ln>
        </p:spPr>
        <p:txBody>
          <a:bodyPr vert="horz" wrap="none" lIns="0" tIns="36000" rIns="0" bIns="0" rtlCol="0" anchor="t" anchorCtr="0">
            <a:noAutofit/>
          </a:bodyPr>
          <a:lstStyle/>
          <a:p>
            <a:r>
              <a:rPr lang="de-DE" dirty="0"/>
              <a:t>MASTERTITELFORMAT BEARBEITEN</a:t>
            </a:r>
          </a:p>
        </p:txBody>
      </p:sp>
    </p:spTree>
    <p:extLst>
      <p:ext uri="{BB962C8B-B14F-4D97-AF65-F5344CB8AC3E}">
        <p14:creationId xmlns:p14="http://schemas.microsoft.com/office/powerpoint/2010/main" val="231806408"/>
      </p:ext>
    </p:extLst>
  </p:cSld>
  <p:clrMap bg1="lt1" tx1="dk1" bg2="lt2" tx2="dk2" accent1="accent1" accent2="accent2" accent3="accent3" accent4="accent4" accent5="accent5" accent6="accent6" hlink="hlink" folHlink="folHlink"/>
  <p:sldLayoutIdLst>
    <p:sldLayoutId id="2147483716" r:id="rId1"/>
    <p:sldLayoutId id="2147483717" r:id="rId2"/>
  </p:sldLayoutIdLst>
  <p:hf hdr="0" ftr="0" dt="0"/>
  <p:txStyles>
    <p:titleStyle>
      <a:lvl1pPr marL="126000" algn="l" defTabSz="457200" rtl="0" eaLnBrk="1" latinLnBrk="0" hangingPunct="1">
        <a:spcBef>
          <a:spcPts val="0"/>
        </a:spcBef>
        <a:buNone/>
        <a:defRPr sz="3300" b="1" kern="1200">
          <a:solidFill>
            <a:srgbClr val="00306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6" Type="http://schemas.microsoft.com/office/2007/relationships/diagramDrawing" Target="../diagrams/drawing63.xml"/><Relationship Id="rId21" Type="http://schemas.microsoft.com/office/2007/relationships/diagramDrawing" Target="../diagrams/drawing62.xml"/><Relationship Id="rId42" Type="http://schemas.openxmlformats.org/officeDocument/2006/relationships/diagramColors" Target="../diagrams/colors66.xml"/><Relationship Id="rId47" Type="http://schemas.openxmlformats.org/officeDocument/2006/relationships/diagramColors" Target="../diagrams/colors67.xml"/><Relationship Id="rId63" Type="http://schemas.openxmlformats.org/officeDocument/2006/relationships/diagramColors" Target="../diagrams/colors70.xml"/><Relationship Id="rId68" Type="http://schemas.openxmlformats.org/officeDocument/2006/relationships/diagramColors" Target="../diagrams/colors71.xml"/><Relationship Id="rId16" Type="http://schemas.microsoft.com/office/2007/relationships/diagramDrawing" Target="../diagrams/drawing61.xml"/><Relationship Id="rId11" Type="http://schemas.openxmlformats.org/officeDocument/2006/relationships/image" Target="../media/image23.png"/><Relationship Id="rId24" Type="http://schemas.openxmlformats.org/officeDocument/2006/relationships/diagramQuickStyle" Target="../diagrams/quickStyle63.xml"/><Relationship Id="rId32" Type="http://schemas.openxmlformats.org/officeDocument/2006/relationships/image" Target="../media/image25.png"/><Relationship Id="rId37" Type="http://schemas.openxmlformats.org/officeDocument/2006/relationships/diagramColors" Target="../diagrams/colors65.xml"/><Relationship Id="rId40" Type="http://schemas.openxmlformats.org/officeDocument/2006/relationships/diagramLayout" Target="../diagrams/layout66.xml"/><Relationship Id="rId45" Type="http://schemas.openxmlformats.org/officeDocument/2006/relationships/diagramLayout" Target="../diagrams/layout67.xml"/><Relationship Id="rId53" Type="http://schemas.openxmlformats.org/officeDocument/2006/relationships/diagramColors" Target="../diagrams/colors68.xml"/><Relationship Id="rId58" Type="http://schemas.openxmlformats.org/officeDocument/2006/relationships/diagramColors" Target="../diagrams/colors69.xml"/><Relationship Id="rId66" Type="http://schemas.openxmlformats.org/officeDocument/2006/relationships/diagramLayout" Target="../diagrams/layout71.xml"/><Relationship Id="rId74" Type="http://schemas.microsoft.com/office/2007/relationships/diagramDrawing" Target="../diagrams/drawing72.xml"/><Relationship Id="rId79" Type="http://schemas.microsoft.com/office/2007/relationships/diagramDrawing" Target="../diagrams/drawing73.xml"/><Relationship Id="rId5" Type="http://schemas.openxmlformats.org/officeDocument/2006/relationships/image" Target="../media/image15.png"/><Relationship Id="rId61" Type="http://schemas.openxmlformats.org/officeDocument/2006/relationships/diagramLayout" Target="../diagrams/layout70.xml"/><Relationship Id="rId19" Type="http://schemas.openxmlformats.org/officeDocument/2006/relationships/diagramQuickStyle" Target="../diagrams/quickStyle62.xml"/><Relationship Id="rId14" Type="http://schemas.openxmlformats.org/officeDocument/2006/relationships/diagramQuickStyle" Target="../diagrams/quickStyle61.xml"/><Relationship Id="rId22" Type="http://schemas.openxmlformats.org/officeDocument/2006/relationships/diagramData" Target="../diagrams/data63.xml"/><Relationship Id="rId27" Type="http://schemas.openxmlformats.org/officeDocument/2006/relationships/diagramData" Target="../diagrams/data64.xml"/><Relationship Id="rId30" Type="http://schemas.openxmlformats.org/officeDocument/2006/relationships/diagramColors" Target="../diagrams/colors64.xml"/><Relationship Id="rId35" Type="http://schemas.openxmlformats.org/officeDocument/2006/relationships/diagramLayout" Target="../diagrams/layout65.xml"/><Relationship Id="rId43" Type="http://schemas.microsoft.com/office/2007/relationships/diagramDrawing" Target="../diagrams/drawing66.xml"/><Relationship Id="rId48" Type="http://schemas.microsoft.com/office/2007/relationships/diagramDrawing" Target="../diagrams/drawing67.xml"/><Relationship Id="rId56" Type="http://schemas.openxmlformats.org/officeDocument/2006/relationships/diagramLayout" Target="../diagrams/layout69.xml"/><Relationship Id="rId64" Type="http://schemas.microsoft.com/office/2007/relationships/diagramDrawing" Target="../diagrams/drawing70.xml"/><Relationship Id="rId69" Type="http://schemas.microsoft.com/office/2007/relationships/diagramDrawing" Target="../diagrams/drawing71.xml"/><Relationship Id="rId77" Type="http://schemas.openxmlformats.org/officeDocument/2006/relationships/diagramQuickStyle" Target="../diagrams/quickStyle73.xml"/><Relationship Id="rId8" Type="http://schemas.openxmlformats.org/officeDocument/2006/relationships/diagramQuickStyle" Target="../diagrams/quickStyle60.xml"/><Relationship Id="rId51" Type="http://schemas.openxmlformats.org/officeDocument/2006/relationships/diagramLayout" Target="../diagrams/layout68.xml"/><Relationship Id="rId72" Type="http://schemas.openxmlformats.org/officeDocument/2006/relationships/diagramQuickStyle" Target="../diagrams/quickStyle72.xml"/><Relationship Id="rId3" Type="http://schemas.openxmlformats.org/officeDocument/2006/relationships/image" Target="../media/image24.png"/><Relationship Id="rId12" Type="http://schemas.openxmlformats.org/officeDocument/2006/relationships/diagramData" Target="../diagrams/data61.xml"/><Relationship Id="rId17" Type="http://schemas.openxmlformats.org/officeDocument/2006/relationships/diagramData" Target="../diagrams/data62.xml"/><Relationship Id="rId25" Type="http://schemas.openxmlformats.org/officeDocument/2006/relationships/diagramColors" Target="../diagrams/colors63.xml"/><Relationship Id="rId33" Type="http://schemas.openxmlformats.org/officeDocument/2006/relationships/image" Target="../media/image26.png"/><Relationship Id="rId38" Type="http://schemas.microsoft.com/office/2007/relationships/diagramDrawing" Target="../diagrams/drawing65.xml"/><Relationship Id="rId46" Type="http://schemas.openxmlformats.org/officeDocument/2006/relationships/diagramQuickStyle" Target="../diagrams/quickStyle67.xml"/><Relationship Id="rId59" Type="http://schemas.microsoft.com/office/2007/relationships/diagramDrawing" Target="../diagrams/drawing69.xml"/><Relationship Id="rId67" Type="http://schemas.openxmlformats.org/officeDocument/2006/relationships/diagramQuickStyle" Target="../diagrams/quickStyle71.xml"/><Relationship Id="rId20" Type="http://schemas.openxmlformats.org/officeDocument/2006/relationships/diagramColors" Target="../diagrams/colors62.xml"/><Relationship Id="rId41" Type="http://schemas.openxmlformats.org/officeDocument/2006/relationships/diagramQuickStyle" Target="../diagrams/quickStyle66.xml"/><Relationship Id="rId54" Type="http://schemas.microsoft.com/office/2007/relationships/diagramDrawing" Target="../diagrams/drawing68.xml"/><Relationship Id="rId62" Type="http://schemas.openxmlformats.org/officeDocument/2006/relationships/diagramQuickStyle" Target="../diagrams/quickStyle70.xml"/><Relationship Id="rId70" Type="http://schemas.openxmlformats.org/officeDocument/2006/relationships/diagramData" Target="../diagrams/data72.xml"/><Relationship Id="rId75" Type="http://schemas.openxmlformats.org/officeDocument/2006/relationships/diagramData" Target="../diagrams/data73.xml"/><Relationship Id="rId1" Type="http://schemas.openxmlformats.org/officeDocument/2006/relationships/slideLayout" Target="../slideLayouts/slideLayout3.xml"/><Relationship Id="rId6" Type="http://schemas.openxmlformats.org/officeDocument/2006/relationships/diagramData" Target="../diagrams/data60.xml"/><Relationship Id="rId15" Type="http://schemas.openxmlformats.org/officeDocument/2006/relationships/diagramColors" Target="../diagrams/colors61.xml"/><Relationship Id="rId23" Type="http://schemas.openxmlformats.org/officeDocument/2006/relationships/diagramLayout" Target="../diagrams/layout63.xml"/><Relationship Id="rId28" Type="http://schemas.openxmlformats.org/officeDocument/2006/relationships/diagramLayout" Target="../diagrams/layout64.xml"/><Relationship Id="rId36" Type="http://schemas.openxmlformats.org/officeDocument/2006/relationships/diagramQuickStyle" Target="../diagrams/quickStyle65.xml"/><Relationship Id="rId49" Type="http://schemas.openxmlformats.org/officeDocument/2006/relationships/image" Target="../media/image27.png"/><Relationship Id="rId57" Type="http://schemas.openxmlformats.org/officeDocument/2006/relationships/diagramQuickStyle" Target="../diagrams/quickStyle69.xml"/><Relationship Id="rId10" Type="http://schemas.microsoft.com/office/2007/relationships/diagramDrawing" Target="../diagrams/drawing60.xml"/><Relationship Id="rId31" Type="http://schemas.microsoft.com/office/2007/relationships/diagramDrawing" Target="../diagrams/drawing64.xml"/><Relationship Id="rId44" Type="http://schemas.openxmlformats.org/officeDocument/2006/relationships/diagramData" Target="../diagrams/data67.xml"/><Relationship Id="rId52" Type="http://schemas.openxmlformats.org/officeDocument/2006/relationships/diagramQuickStyle" Target="../diagrams/quickStyle68.xml"/><Relationship Id="rId60" Type="http://schemas.openxmlformats.org/officeDocument/2006/relationships/diagramData" Target="../diagrams/data70.xml"/><Relationship Id="rId65" Type="http://schemas.openxmlformats.org/officeDocument/2006/relationships/diagramData" Target="../diagrams/data71.xml"/><Relationship Id="rId73" Type="http://schemas.openxmlformats.org/officeDocument/2006/relationships/diagramColors" Target="../diagrams/colors72.xml"/><Relationship Id="rId78" Type="http://schemas.openxmlformats.org/officeDocument/2006/relationships/diagramColors" Target="../diagrams/colors73.xml"/><Relationship Id="rId4" Type="http://schemas.openxmlformats.org/officeDocument/2006/relationships/image" Target="../media/image14.png"/><Relationship Id="rId9" Type="http://schemas.openxmlformats.org/officeDocument/2006/relationships/diagramColors" Target="../diagrams/colors60.xml"/><Relationship Id="rId13" Type="http://schemas.openxmlformats.org/officeDocument/2006/relationships/diagramLayout" Target="../diagrams/layout61.xml"/><Relationship Id="rId18" Type="http://schemas.openxmlformats.org/officeDocument/2006/relationships/diagramLayout" Target="../diagrams/layout62.xml"/><Relationship Id="rId39" Type="http://schemas.openxmlformats.org/officeDocument/2006/relationships/diagramData" Target="../diagrams/data66.xml"/><Relationship Id="rId34" Type="http://schemas.openxmlformats.org/officeDocument/2006/relationships/diagramData" Target="../diagrams/data65.xml"/><Relationship Id="rId50" Type="http://schemas.openxmlformats.org/officeDocument/2006/relationships/diagramData" Target="../diagrams/data68.xml"/><Relationship Id="rId55" Type="http://schemas.openxmlformats.org/officeDocument/2006/relationships/diagramData" Target="../diagrams/data69.xml"/><Relationship Id="rId76" Type="http://schemas.openxmlformats.org/officeDocument/2006/relationships/diagramLayout" Target="../diagrams/layout73.xml"/><Relationship Id="rId7" Type="http://schemas.openxmlformats.org/officeDocument/2006/relationships/diagramLayout" Target="../diagrams/layout60.xml"/><Relationship Id="rId71" Type="http://schemas.openxmlformats.org/officeDocument/2006/relationships/diagramLayout" Target="../diagrams/layout72.xml"/><Relationship Id="rId2" Type="http://schemas.openxmlformats.org/officeDocument/2006/relationships/notesSlide" Target="../notesSlides/notesSlide10.xml"/><Relationship Id="rId29" Type="http://schemas.openxmlformats.org/officeDocument/2006/relationships/diagramQuickStyle" Target="../diagrams/quickStyle64.xml"/></Relationships>
</file>

<file path=ppt/slides/_rels/slide11.xml.rels><?xml version="1.0" encoding="UTF-8" standalone="yes"?>
<Relationships xmlns="http://schemas.openxmlformats.org/package/2006/relationships"><Relationship Id="rId26" Type="http://schemas.microsoft.com/office/2007/relationships/diagramDrawing" Target="../diagrams/drawing77.xml"/><Relationship Id="rId21" Type="http://schemas.microsoft.com/office/2007/relationships/diagramDrawing" Target="../diagrams/drawing76.xml"/><Relationship Id="rId42" Type="http://schemas.openxmlformats.org/officeDocument/2006/relationships/diagramColors" Target="../diagrams/colors80.xml"/><Relationship Id="rId47" Type="http://schemas.openxmlformats.org/officeDocument/2006/relationships/diagramColors" Target="../diagrams/colors81.xml"/><Relationship Id="rId63" Type="http://schemas.openxmlformats.org/officeDocument/2006/relationships/diagramColors" Target="../diagrams/colors84.xml"/><Relationship Id="rId68" Type="http://schemas.openxmlformats.org/officeDocument/2006/relationships/diagramColors" Target="../diagrams/colors85.xml"/><Relationship Id="rId16" Type="http://schemas.microsoft.com/office/2007/relationships/diagramDrawing" Target="../diagrams/drawing75.xml"/><Relationship Id="rId11" Type="http://schemas.openxmlformats.org/officeDocument/2006/relationships/image" Target="../media/image29.png"/><Relationship Id="rId24" Type="http://schemas.openxmlformats.org/officeDocument/2006/relationships/diagramQuickStyle" Target="../diagrams/quickStyle77.xml"/><Relationship Id="rId32" Type="http://schemas.openxmlformats.org/officeDocument/2006/relationships/image" Target="../media/image25.png"/><Relationship Id="rId37" Type="http://schemas.openxmlformats.org/officeDocument/2006/relationships/diagramColors" Target="../diagrams/colors79.xml"/><Relationship Id="rId40" Type="http://schemas.openxmlformats.org/officeDocument/2006/relationships/diagramLayout" Target="../diagrams/layout80.xml"/><Relationship Id="rId45" Type="http://schemas.openxmlformats.org/officeDocument/2006/relationships/diagramLayout" Target="../diagrams/layout81.xml"/><Relationship Id="rId53" Type="http://schemas.openxmlformats.org/officeDocument/2006/relationships/diagramColors" Target="../diagrams/colors82.xml"/><Relationship Id="rId58" Type="http://schemas.openxmlformats.org/officeDocument/2006/relationships/diagramColors" Target="../diagrams/colors83.xml"/><Relationship Id="rId66" Type="http://schemas.openxmlformats.org/officeDocument/2006/relationships/diagramLayout" Target="../diagrams/layout85.xml"/><Relationship Id="rId74" Type="http://schemas.microsoft.com/office/2007/relationships/diagramDrawing" Target="../diagrams/drawing86.xml"/><Relationship Id="rId79" Type="http://schemas.microsoft.com/office/2007/relationships/diagramDrawing" Target="../diagrams/drawing87.xml"/><Relationship Id="rId5" Type="http://schemas.openxmlformats.org/officeDocument/2006/relationships/diagramQuickStyle" Target="../diagrams/quickStyle74.xml"/><Relationship Id="rId61" Type="http://schemas.openxmlformats.org/officeDocument/2006/relationships/diagramLayout" Target="../diagrams/layout84.xml"/><Relationship Id="rId19" Type="http://schemas.openxmlformats.org/officeDocument/2006/relationships/diagramQuickStyle" Target="../diagrams/quickStyle76.xml"/><Relationship Id="rId14" Type="http://schemas.openxmlformats.org/officeDocument/2006/relationships/diagramQuickStyle" Target="../diagrams/quickStyle75.xml"/><Relationship Id="rId22" Type="http://schemas.openxmlformats.org/officeDocument/2006/relationships/diagramData" Target="../diagrams/data77.xml"/><Relationship Id="rId27" Type="http://schemas.openxmlformats.org/officeDocument/2006/relationships/diagramData" Target="../diagrams/data78.xml"/><Relationship Id="rId30" Type="http://schemas.openxmlformats.org/officeDocument/2006/relationships/diagramColors" Target="../diagrams/colors78.xml"/><Relationship Id="rId35" Type="http://schemas.openxmlformats.org/officeDocument/2006/relationships/diagramLayout" Target="../diagrams/layout79.xml"/><Relationship Id="rId43" Type="http://schemas.microsoft.com/office/2007/relationships/diagramDrawing" Target="../diagrams/drawing80.xml"/><Relationship Id="rId48" Type="http://schemas.microsoft.com/office/2007/relationships/diagramDrawing" Target="../diagrams/drawing81.xml"/><Relationship Id="rId56" Type="http://schemas.openxmlformats.org/officeDocument/2006/relationships/diagramLayout" Target="../diagrams/layout83.xml"/><Relationship Id="rId64" Type="http://schemas.microsoft.com/office/2007/relationships/diagramDrawing" Target="../diagrams/drawing84.xml"/><Relationship Id="rId69" Type="http://schemas.microsoft.com/office/2007/relationships/diagramDrawing" Target="../diagrams/drawing85.xml"/><Relationship Id="rId77" Type="http://schemas.openxmlformats.org/officeDocument/2006/relationships/diagramQuickStyle" Target="../diagrams/quickStyle87.xml"/><Relationship Id="rId8" Type="http://schemas.openxmlformats.org/officeDocument/2006/relationships/image" Target="../media/image23.png"/><Relationship Id="rId51" Type="http://schemas.openxmlformats.org/officeDocument/2006/relationships/diagramLayout" Target="../diagrams/layout82.xml"/><Relationship Id="rId72" Type="http://schemas.openxmlformats.org/officeDocument/2006/relationships/diagramQuickStyle" Target="../diagrams/quickStyle86.xml"/><Relationship Id="rId3" Type="http://schemas.openxmlformats.org/officeDocument/2006/relationships/diagramData" Target="../diagrams/data74.xml"/><Relationship Id="rId12" Type="http://schemas.openxmlformats.org/officeDocument/2006/relationships/diagramData" Target="../diagrams/data75.xml"/><Relationship Id="rId17" Type="http://schemas.openxmlformats.org/officeDocument/2006/relationships/diagramData" Target="../diagrams/data76.xml"/><Relationship Id="rId25" Type="http://schemas.openxmlformats.org/officeDocument/2006/relationships/diagramColors" Target="../diagrams/colors77.xml"/><Relationship Id="rId33" Type="http://schemas.openxmlformats.org/officeDocument/2006/relationships/image" Target="../media/image26.png"/><Relationship Id="rId38" Type="http://schemas.microsoft.com/office/2007/relationships/diagramDrawing" Target="../diagrams/drawing79.xml"/><Relationship Id="rId46" Type="http://schemas.openxmlformats.org/officeDocument/2006/relationships/diagramQuickStyle" Target="../diagrams/quickStyle81.xml"/><Relationship Id="rId59" Type="http://schemas.microsoft.com/office/2007/relationships/diagramDrawing" Target="../diagrams/drawing83.xml"/><Relationship Id="rId67" Type="http://schemas.openxmlformats.org/officeDocument/2006/relationships/diagramQuickStyle" Target="../diagrams/quickStyle85.xml"/><Relationship Id="rId20" Type="http://schemas.openxmlformats.org/officeDocument/2006/relationships/diagramColors" Target="../diagrams/colors76.xml"/><Relationship Id="rId41" Type="http://schemas.openxmlformats.org/officeDocument/2006/relationships/diagramQuickStyle" Target="../diagrams/quickStyle80.xml"/><Relationship Id="rId54" Type="http://schemas.microsoft.com/office/2007/relationships/diagramDrawing" Target="../diagrams/drawing82.xml"/><Relationship Id="rId62" Type="http://schemas.openxmlformats.org/officeDocument/2006/relationships/diagramQuickStyle" Target="../diagrams/quickStyle84.xml"/><Relationship Id="rId70" Type="http://schemas.openxmlformats.org/officeDocument/2006/relationships/diagramData" Target="../diagrams/data86.xml"/><Relationship Id="rId75" Type="http://schemas.openxmlformats.org/officeDocument/2006/relationships/diagramData" Target="../diagrams/data87.xml"/><Relationship Id="rId1" Type="http://schemas.openxmlformats.org/officeDocument/2006/relationships/slideLayout" Target="../slideLayouts/slideLayout3.xml"/><Relationship Id="rId6" Type="http://schemas.openxmlformats.org/officeDocument/2006/relationships/diagramColors" Target="../diagrams/colors74.xml"/><Relationship Id="rId15" Type="http://schemas.openxmlformats.org/officeDocument/2006/relationships/diagramColors" Target="../diagrams/colors75.xml"/><Relationship Id="rId23" Type="http://schemas.openxmlformats.org/officeDocument/2006/relationships/diagramLayout" Target="../diagrams/layout77.xml"/><Relationship Id="rId28" Type="http://schemas.openxmlformats.org/officeDocument/2006/relationships/diagramLayout" Target="../diagrams/layout78.xml"/><Relationship Id="rId36" Type="http://schemas.openxmlformats.org/officeDocument/2006/relationships/diagramQuickStyle" Target="../diagrams/quickStyle79.xml"/><Relationship Id="rId49" Type="http://schemas.openxmlformats.org/officeDocument/2006/relationships/image" Target="../media/image27.png"/><Relationship Id="rId57" Type="http://schemas.openxmlformats.org/officeDocument/2006/relationships/diagramQuickStyle" Target="../diagrams/quickStyle83.xml"/><Relationship Id="rId10" Type="http://schemas.microsoft.com/office/2007/relationships/hdphoto" Target="../media/hdphoto1.wdp"/><Relationship Id="rId31" Type="http://schemas.microsoft.com/office/2007/relationships/diagramDrawing" Target="../diagrams/drawing78.xml"/><Relationship Id="rId44" Type="http://schemas.openxmlformats.org/officeDocument/2006/relationships/diagramData" Target="../diagrams/data81.xml"/><Relationship Id="rId52" Type="http://schemas.openxmlformats.org/officeDocument/2006/relationships/diagramQuickStyle" Target="../diagrams/quickStyle82.xml"/><Relationship Id="rId60" Type="http://schemas.openxmlformats.org/officeDocument/2006/relationships/diagramData" Target="../diagrams/data84.xml"/><Relationship Id="rId65" Type="http://schemas.openxmlformats.org/officeDocument/2006/relationships/diagramData" Target="../diagrams/data85.xml"/><Relationship Id="rId73" Type="http://schemas.openxmlformats.org/officeDocument/2006/relationships/diagramColors" Target="../diagrams/colors86.xml"/><Relationship Id="rId78" Type="http://schemas.openxmlformats.org/officeDocument/2006/relationships/diagramColors" Target="../diagrams/colors87.xml"/><Relationship Id="rId4" Type="http://schemas.openxmlformats.org/officeDocument/2006/relationships/diagramLayout" Target="../diagrams/layout74.xml"/><Relationship Id="rId9" Type="http://schemas.openxmlformats.org/officeDocument/2006/relationships/image" Target="../media/image28.png"/><Relationship Id="rId13" Type="http://schemas.openxmlformats.org/officeDocument/2006/relationships/diagramLayout" Target="../diagrams/layout75.xml"/><Relationship Id="rId18" Type="http://schemas.openxmlformats.org/officeDocument/2006/relationships/diagramLayout" Target="../diagrams/layout76.xml"/><Relationship Id="rId39" Type="http://schemas.openxmlformats.org/officeDocument/2006/relationships/diagramData" Target="../diagrams/data80.xml"/><Relationship Id="rId34" Type="http://schemas.openxmlformats.org/officeDocument/2006/relationships/diagramData" Target="../diagrams/data79.xml"/><Relationship Id="rId50" Type="http://schemas.openxmlformats.org/officeDocument/2006/relationships/diagramData" Target="../diagrams/data82.xml"/><Relationship Id="rId55" Type="http://schemas.openxmlformats.org/officeDocument/2006/relationships/diagramData" Target="../diagrams/data83.xml"/><Relationship Id="rId76" Type="http://schemas.openxmlformats.org/officeDocument/2006/relationships/diagramLayout" Target="../diagrams/layout87.xml"/><Relationship Id="rId7" Type="http://schemas.microsoft.com/office/2007/relationships/diagramDrawing" Target="../diagrams/drawing74.xml"/><Relationship Id="rId71" Type="http://schemas.openxmlformats.org/officeDocument/2006/relationships/diagramLayout" Target="../diagrams/layout86.xml"/><Relationship Id="rId2" Type="http://schemas.openxmlformats.org/officeDocument/2006/relationships/notesSlide" Target="../notesSlides/notesSlide11.xml"/><Relationship Id="rId29" Type="http://schemas.openxmlformats.org/officeDocument/2006/relationships/diagramQuickStyle" Target="../diagrams/quickStyle78.xml"/></Relationships>
</file>

<file path=ppt/slides/_rels/slide12.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diagramData" Target="../diagrams/data89.xml"/><Relationship Id="rId39" Type="http://schemas.openxmlformats.org/officeDocument/2006/relationships/diagramColors" Target="../diagrams/colors91.xml"/><Relationship Id="rId21" Type="http://schemas.openxmlformats.org/officeDocument/2006/relationships/diagramData" Target="../diagrams/data88.xml"/><Relationship Id="rId34" Type="http://schemas.openxmlformats.org/officeDocument/2006/relationships/diagramColors" Target="../diagrams/colors90.xml"/><Relationship Id="rId42" Type="http://schemas.openxmlformats.org/officeDocument/2006/relationships/diagramLayout" Target="../diagrams/layout92.xml"/><Relationship Id="rId7" Type="http://schemas.openxmlformats.org/officeDocument/2006/relationships/image" Target="../media/image32.png"/><Relationship Id="rId2" Type="http://schemas.openxmlformats.org/officeDocument/2006/relationships/notesSlide" Target="../notesSlides/notesSlide12.xml"/><Relationship Id="rId16" Type="http://schemas.openxmlformats.org/officeDocument/2006/relationships/image" Target="../media/image41.png"/><Relationship Id="rId29" Type="http://schemas.openxmlformats.org/officeDocument/2006/relationships/diagramColors" Target="../diagrams/colors89.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diagramColors" Target="../diagrams/colors88.xml"/><Relationship Id="rId32" Type="http://schemas.openxmlformats.org/officeDocument/2006/relationships/diagramLayout" Target="../diagrams/layout90.xml"/><Relationship Id="rId37" Type="http://schemas.openxmlformats.org/officeDocument/2006/relationships/diagramLayout" Target="../diagrams/layout91.xml"/><Relationship Id="rId40" Type="http://schemas.microsoft.com/office/2007/relationships/diagramDrawing" Target="../diagrams/drawing91.xml"/><Relationship Id="rId45" Type="http://schemas.microsoft.com/office/2007/relationships/diagramDrawing" Target="../diagrams/drawing92.xml"/><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diagramQuickStyle" Target="../diagrams/quickStyle88.xml"/><Relationship Id="rId28" Type="http://schemas.openxmlformats.org/officeDocument/2006/relationships/diagramQuickStyle" Target="../diagrams/quickStyle89.xml"/><Relationship Id="rId36" Type="http://schemas.openxmlformats.org/officeDocument/2006/relationships/diagramData" Target="../diagrams/data91.xml"/><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diagramData" Target="../diagrams/data90.xml"/><Relationship Id="rId44" Type="http://schemas.openxmlformats.org/officeDocument/2006/relationships/diagramColors" Target="../diagrams/colors92.xml"/><Relationship Id="rId4" Type="http://schemas.microsoft.com/office/2007/relationships/hdphoto" Target="../media/hdphoto1.wdp"/><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diagramLayout" Target="../diagrams/layout88.xml"/><Relationship Id="rId27" Type="http://schemas.openxmlformats.org/officeDocument/2006/relationships/diagramLayout" Target="../diagrams/layout89.xml"/><Relationship Id="rId30" Type="http://schemas.microsoft.com/office/2007/relationships/diagramDrawing" Target="../diagrams/drawing89.xml"/><Relationship Id="rId35" Type="http://schemas.microsoft.com/office/2007/relationships/diagramDrawing" Target="../diagrams/drawing90.xml"/><Relationship Id="rId43" Type="http://schemas.openxmlformats.org/officeDocument/2006/relationships/diagramQuickStyle" Target="../diagrams/quickStyle92.xml"/><Relationship Id="rId8" Type="http://schemas.openxmlformats.org/officeDocument/2006/relationships/image" Target="../media/image33.png"/><Relationship Id="rId3" Type="http://schemas.openxmlformats.org/officeDocument/2006/relationships/image" Target="../media/image28.png"/><Relationship Id="rId12" Type="http://schemas.openxmlformats.org/officeDocument/2006/relationships/image" Target="../media/image37.png"/><Relationship Id="rId17" Type="http://schemas.openxmlformats.org/officeDocument/2006/relationships/image" Target="../media/image42.png"/><Relationship Id="rId25" Type="http://schemas.microsoft.com/office/2007/relationships/diagramDrawing" Target="../diagrams/drawing88.xml"/><Relationship Id="rId33" Type="http://schemas.openxmlformats.org/officeDocument/2006/relationships/diagramQuickStyle" Target="../diagrams/quickStyle90.xml"/><Relationship Id="rId38" Type="http://schemas.openxmlformats.org/officeDocument/2006/relationships/diagramQuickStyle" Target="../diagrams/quickStyle91.xml"/><Relationship Id="rId46" Type="http://schemas.openxmlformats.org/officeDocument/2006/relationships/image" Target="../media/image11.png"/><Relationship Id="rId20" Type="http://schemas.microsoft.com/office/2007/relationships/hdphoto" Target="../media/hdphoto2.wdp"/><Relationship Id="rId41" Type="http://schemas.openxmlformats.org/officeDocument/2006/relationships/diagramData" Target="../diagrams/data92.xml"/></Relationships>
</file>

<file path=ppt/slides/_rels/slide13.xml.rels><?xml version="1.0" encoding="UTF-8" standalone="yes"?>
<Relationships xmlns="http://schemas.openxmlformats.org/package/2006/relationships"><Relationship Id="rId26" Type="http://schemas.openxmlformats.org/officeDocument/2006/relationships/diagramData" Target="../diagrams/data95.xml"/><Relationship Id="rId21" Type="http://schemas.openxmlformats.org/officeDocument/2006/relationships/diagramData" Target="../diagrams/data94.xml"/><Relationship Id="rId42" Type="http://schemas.microsoft.com/office/2007/relationships/hdphoto" Target="../media/hdphoto2.wdp"/><Relationship Id="rId47" Type="http://schemas.microsoft.com/office/2007/relationships/diagramDrawing" Target="../diagrams/drawing98.xml"/><Relationship Id="rId63" Type="http://schemas.openxmlformats.org/officeDocument/2006/relationships/diagramData" Target="../diagrams/data102.xml"/><Relationship Id="rId68" Type="http://schemas.openxmlformats.org/officeDocument/2006/relationships/image" Target="../media/image11.png"/><Relationship Id="rId2" Type="http://schemas.openxmlformats.org/officeDocument/2006/relationships/notesSlide" Target="../notesSlides/notesSlide13.xml"/><Relationship Id="rId16" Type="http://schemas.openxmlformats.org/officeDocument/2006/relationships/diagramData" Target="../diagrams/data93.xml"/><Relationship Id="rId29" Type="http://schemas.openxmlformats.org/officeDocument/2006/relationships/diagramColors" Target="../diagrams/colors95.xml"/><Relationship Id="rId11" Type="http://schemas.openxmlformats.org/officeDocument/2006/relationships/image" Target="../media/image40.png"/><Relationship Id="rId24" Type="http://schemas.openxmlformats.org/officeDocument/2006/relationships/diagramColors" Target="../diagrams/colors94.xml"/><Relationship Id="rId32" Type="http://schemas.openxmlformats.org/officeDocument/2006/relationships/diagramLayout" Target="../diagrams/layout96.xml"/><Relationship Id="rId37" Type="http://schemas.openxmlformats.org/officeDocument/2006/relationships/diagramLayout" Target="../diagrams/layout97.xml"/><Relationship Id="rId40" Type="http://schemas.microsoft.com/office/2007/relationships/diagramDrawing" Target="../diagrams/drawing97.xml"/><Relationship Id="rId45" Type="http://schemas.openxmlformats.org/officeDocument/2006/relationships/diagramQuickStyle" Target="../diagrams/quickStyle98.xml"/><Relationship Id="rId53" Type="http://schemas.openxmlformats.org/officeDocument/2006/relationships/diagramData" Target="../diagrams/data100.xml"/><Relationship Id="rId58" Type="http://schemas.openxmlformats.org/officeDocument/2006/relationships/diagramData" Target="../diagrams/data101.xml"/><Relationship Id="rId66" Type="http://schemas.openxmlformats.org/officeDocument/2006/relationships/diagramColors" Target="../diagrams/colors102.xml"/><Relationship Id="rId5" Type="http://schemas.openxmlformats.org/officeDocument/2006/relationships/image" Target="../media/image32.png"/><Relationship Id="rId61" Type="http://schemas.openxmlformats.org/officeDocument/2006/relationships/diagramColors" Target="../diagrams/colors101.xml"/><Relationship Id="rId19" Type="http://schemas.openxmlformats.org/officeDocument/2006/relationships/diagramColors" Target="../diagrams/colors93.xml"/><Relationship Id="rId14" Type="http://schemas.openxmlformats.org/officeDocument/2006/relationships/image" Target="../media/image41.png"/><Relationship Id="rId22" Type="http://schemas.openxmlformats.org/officeDocument/2006/relationships/diagramLayout" Target="../diagrams/layout94.xml"/><Relationship Id="rId27" Type="http://schemas.openxmlformats.org/officeDocument/2006/relationships/diagramLayout" Target="../diagrams/layout95.xml"/><Relationship Id="rId30" Type="http://schemas.microsoft.com/office/2007/relationships/diagramDrawing" Target="../diagrams/drawing95.xml"/><Relationship Id="rId35" Type="http://schemas.microsoft.com/office/2007/relationships/diagramDrawing" Target="../diagrams/drawing96.xml"/><Relationship Id="rId43" Type="http://schemas.openxmlformats.org/officeDocument/2006/relationships/diagramData" Target="../diagrams/data98.xml"/><Relationship Id="rId48" Type="http://schemas.openxmlformats.org/officeDocument/2006/relationships/diagramData" Target="../diagrams/data99.xml"/><Relationship Id="rId56" Type="http://schemas.openxmlformats.org/officeDocument/2006/relationships/diagramColors" Target="../diagrams/colors100.xml"/><Relationship Id="rId64" Type="http://schemas.openxmlformats.org/officeDocument/2006/relationships/diagramLayout" Target="../diagrams/layout102.xml"/><Relationship Id="rId69" Type="http://schemas.openxmlformats.org/officeDocument/2006/relationships/diagramData" Target="../diagrams/data103.xml"/><Relationship Id="rId8" Type="http://schemas.openxmlformats.org/officeDocument/2006/relationships/image" Target="../media/image34.png"/><Relationship Id="rId51" Type="http://schemas.openxmlformats.org/officeDocument/2006/relationships/diagramColors" Target="../diagrams/colors99.xml"/><Relationship Id="rId72" Type="http://schemas.openxmlformats.org/officeDocument/2006/relationships/diagramColors" Target="../diagrams/colors103.xml"/><Relationship Id="rId3" Type="http://schemas.openxmlformats.org/officeDocument/2006/relationships/image" Target="../media/image30.png"/><Relationship Id="rId12" Type="http://schemas.openxmlformats.org/officeDocument/2006/relationships/image" Target="../media/image36.png"/><Relationship Id="rId17" Type="http://schemas.openxmlformats.org/officeDocument/2006/relationships/diagramLayout" Target="../diagrams/layout93.xml"/><Relationship Id="rId25" Type="http://schemas.microsoft.com/office/2007/relationships/diagramDrawing" Target="../diagrams/drawing94.xml"/><Relationship Id="rId33" Type="http://schemas.openxmlformats.org/officeDocument/2006/relationships/diagramQuickStyle" Target="../diagrams/quickStyle96.xml"/><Relationship Id="rId38" Type="http://schemas.openxmlformats.org/officeDocument/2006/relationships/diagramQuickStyle" Target="../diagrams/quickStyle97.xml"/><Relationship Id="rId46" Type="http://schemas.openxmlformats.org/officeDocument/2006/relationships/diagramColors" Target="../diagrams/colors98.xml"/><Relationship Id="rId59" Type="http://schemas.openxmlformats.org/officeDocument/2006/relationships/diagramLayout" Target="../diagrams/layout101.xml"/><Relationship Id="rId67" Type="http://schemas.microsoft.com/office/2007/relationships/diagramDrawing" Target="../diagrams/drawing102.xml"/><Relationship Id="rId20" Type="http://schemas.microsoft.com/office/2007/relationships/diagramDrawing" Target="../diagrams/drawing93.xml"/><Relationship Id="rId41" Type="http://schemas.openxmlformats.org/officeDocument/2006/relationships/image" Target="../media/image44.png"/><Relationship Id="rId54" Type="http://schemas.openxmlformats.org/officeDocument/2006/relationships/diagramLayout" Target="../diagrams/layout100.xml"/><Relationship Id="rId62" Type="http://schemas.microsoft.com/office/2007/relationships/diagramDrawing" Target="../diagrams/drawing101.xml"/><Relationship Id="rId70" Type="http://schemas.openxmlformats.org/officeDocument/2006/relationships/diagramLayout" Target="../diagrams/layout103.xml"/><Relationship Id="rId1" Type="http://schemas.openxmlformats.org/officeDocument/2006/relationships/slideLayout" Target="../slideLayouts/slideLayout3.xml"/><Relationship Id="rId6"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diagramQuickStyle" Target="../diagrams/quickStyle94.xml"/><Relationship Id="rId28" Type="http://schemas.openxmlformats.org/officeDocument/2006/relationships/diagramQuickStyle" Target="../diagrams/quickStyle95.xml"/><Relationship Id="rId36" Type="http://schemas.openxmlformats.org/officeDocument/2006/relationships/diagramData" Target="../diagrams/data97.xml"/><Relationship Id="rId49" Type="http://schemas.openxmlformats.org/officeDocument/2006/relationships/diagramLayout" Target="../diagrams/layout99.xml"/><Relationship Id="rId57" Type="http://schemas.microsoft.com/office/2007/relationships/diagramDrawing" Target="../diagrams/drawing100.xml"/><Relationship Id="rId10" Type="http://schemas.openxmlformats.org/officeDocument/2006/relationships/image" Target="../media/image39.png"/><Relationship Id="rId31" Type="http://schemas.openxmlformats.org/officeDocument/2006/relationships/diagramData" Target="../diagrams/data96.xml"/><Relationship Id="rId44" Type="http://schemas.openxmlformats.org/officeDocument/2006/relationships/diagramLayout" Target="../diagrams/layout98.xml"/><Relationship Id="rId52" Type="http://schemas.microsoft.com/office/2007/relationships/diagramDrawing" Target="../diagrams/drawing99.xml"/><Relationship Id="rId60" Type="http://schemas.openxmlformats.org/officeDocument/2006/relationships/diagramQuickStyle" Target="../diagrams/quickStyle101.xml"/><Relationship Id="rId65" Type="http://schemas.openxmlformats.org/officeDocument/2006/relationships/diagramQuickStyle" Target="../diagrams/quickStyle102.xml"/><Relationship Id="rId73" Type="http://schemas.microsoft.com/office/2007/relationships/diagramDrawing" Target="../diagrams/drawing103.xml"/><Relationship Id="rId4" Type="http://schemas.openxmlformats.org/officeDocument/2006/relationships/image" Target="../media/image31.png"/><Relationship Id="rId9" Type="http://schemas.openxmlformats.org/officeDocument/2006/relationships/image" Target="../media/image35.png"/><Relationship Id="rId13" Type="http://schemas.openxmlformats.org/officeDocument/2006/relationships/image" Target="../media/image38.png"/><Relationship Id="rId18" Type="http://schemas.openxmlformats.org/officeDocument/2006/relationships/diagramQuickStyle" Target="../diagrams/quickStyle93.xml"/><Relationship Id="rId39" Type="http://schemas.openxmlformats.org/officeDocument/2006/relationships/diagramColors" Target="../diagrams/colors97.xml"/><Relationship Id="rId34" Type="http://schemas.openxmlformats.org/officeDocument/2006/relationships/diagramColors" Target="../diagrams/colors96.xml"/><Relationship Id="rId50" Type="http://schemas.openxmlformats.org/officeDocument/2006/relationships/diagramQuickStyle" Target="../diagrams/quickStyle99.xml"/><Relationship Id="rId55" Type="http://schemas.openxmlformats.org/officeDocument/2006/relationships/diagramQuickStyle" Target="../diagrams/quickStyle100.xml"/><Relationship Id="rId7" Type="http://schemas.openxmlformats.org/officeDocument/2006/relationships/image" Target="../media/image37.png"/><Relationship Id="rId71" Type="http://schemas.openxmlformats.org/officeDocument/2006/relationships/diagramQuickStyle" Target="../diagrams/quickStyle103.xml"/></Relationships>
</file>

<file path=ppt/slides/_rels/slide14.xml.rels><?xml version="1.0" encoding="UTF-8" standalone="yes"?>
<Relationships xmlns="http://schemas.openxmlformats.org/package/2006/relationships"><Relationship Id="rId26" Type="http://schemas.openxmlformats.org/officeDocument/2006/relationships/diagramColors" Target="../diagrams/colors105.xml"/><Relationship Id="rId21" Type="http://schemas.openxmlformats.org/officeDocument/2006/relationships/image" Target="../media/image44.png"/><Relationship Id="rId42" Type="http://schemas.microsoft.com/office/2007/relationships/diagramDrawing" Target="../diagrams/drawing108.xml"/><Relationship Id="rId47" Type="http://schemas.microsoft.com/office/2007/relationships/diagramDrawing" Target="../diagrams/drawing109.xml"/><Relationship Id="rId63" Type="http://schemas.microsoft.com/office/2007/relationships/diagramDrawing" Target="../diagrams/drawing112.xml"/><Relationship Id="rId68" Type="http://schemas.microsoft.com/office/2007/relationships/diagramDrawing" Target="../diagrams/drawing113.xml"/><Relationship Id="rId84" Type="http://schemas.openxmlformats.org/officeDocument/2006/relationships/diagramData" Target="../diagrams/data117.xml"/><Relationship Id="rId89" Type="http://schemas.openxmlformats.org/officeDocument/2006/relationships/diagramData" Target="../diagrams/data118.xml"/><Relationship Id="rId16" Type="http://schemas.openxmlformats.org/officeDocument/2006/relationships/diagramData" Target="../diagrams/data104.xml"/><Relationship Id="rId11" Type="http://schemas.openxmlformats.org/officeDocument/2006/relationships/image" Target="../media/image36.png"/><Relationship Id="rId32" Type="http://schemas.microsoft.com/office/2007/relationships/diagramDrawing" Target="../diagrams/drawing106.xml"/><Relationship Id="rId37" Type="http://schemas.microsoft.com/office/2007/relationships/diagramDrawing" Target="../diagrams/drawing107.xml"/><Relationship Id="rId53" Type="http://schemas.microsoft.com/office/2007/relationships/diagramDrawing" Target="../diagrams/drawing110.xml"/><Relationship Id="rId58" Type="http://schemas.microsoft.com/office/2007/relationships/diagramDrawing" Target="../diagrams/drawing111.xml"/><Relationship Id="rId74" Type="http://schemas.openxmlformats.org/officeDocument/2006/relationships/diagramData" Target="../diagrams/data115.xml"/><Relationship Id="rId79" Type="http://schemas.openxmlformats.org/officeDocument/2006/relationships/diagramData" Target="../diagrams/data116.xml"/><Relationship Id="rId5" Type="http://schemas.openxmlformats.org/officeDocument/2006/relationships/image" Target="../media/image32.png"/><Relationship Id="rId90" Type="http://schemas.openxmlformats.org/officeDocument/2006/relationships/diagramLayout" Target="../diagrams/layout118.xml"/><Relationship Id="rId95" Type="http://schemas.openxmlformats.org/officeDocument/2006/relationships/diagramLayout" Target="../diagrams/layout119.xml"/><Relationship Id="rId22" Type="http://schemas.microsoft.com/office/2007/relationships/hdphoto" Target="../media/hdphoto2.wdp"/><Relationship Id="rId27" Type="http://schemas.microsoft.com/office/2007/relationships/diagramDrawing" Target="../diagrams/drawing105.xml"/><Relationship Id="rId43" Type="http://schemas.openxmlformats.org/officeDocument/2006/relationships/diagramData" Target="../diagrams/data109.xml"/><Relationship Id="rId48" Type="http://schemas.openxmlformats.org/officeDocument/2006/relationships/image" Target="../media/image11.png"/><Relationship Id="rId64" Type="http://schemas.openxmlformats.org/officeDocument/2006/relationships/diagramData" Target="../diagrams/data113.xml"/><Relationship Id="rId69" Type="http://schemas.openxmlformats.org/officeDocument/2006/relationships/diagramData" Target="../diagrams/data114.xml"/><Relationship Id="rId80" Type="http://schemas.openxmlformats.org/officeDocument/2006/relationships/diagramLayout" Target="../diagrams/layout116.xml"/><Relationship Id="rId85" Type="http://schemas.openxmlformats.org/officeDocument/2006/relationships/diagramLayout" Target="../diagrams/layout117.xml"/><Relationship Id="rId3" Type="http://schemas.openxmlformats.org/officeDocument/2006/relationships/image" Target="../media/image30.png"/><Relationship Id="rId12" Type="http://schemas.openxmlformats.org/officeDocument/2006/relationships/image" Target="../media/image38.png"/><Relationship Id="rId17" Type="http://schemas.openxmlformats.org/officeDocument/2006/relationships/diagramLayout" Target="../diagrams/layout104.xml"/><Relationship Id="rId25" Type="http://schemas.openxmlformats.org/officeDocument/2006/relationships/diagramQuickStyle" Target="../diagrams/quickStyle105.xml"/><Relationship Id="rId33" Type="http://schemas.openxmlformats.org/officeDocument/2006/relationships/diagramData" Target="../diagrams/data107.xml"/><Relationship Id="rId38" Type="http://schemas.openxmlformats.org/officeDocument/2006/relationships/diagramData" Target="../diagrams/data108.xml"/><Relationship Id="rId46" Type="http://schemas.openxmlformats.org/officeDocument/2006/relationships/diagramColors" Target="../diagrams/colors109.xml"/><Relationship Id="rId59" Type="http://schemas.openxmlformats.org/officeDocument/2006/relationships/diagramData" Target="../diagrams/data112.xml"/><Relationship Id="rId67" Type="http://schemas.openxmlformats.org/officeDocument/2006/relationships/diagramColors" Target="../diagrams/colors113.xml"/><Relationship Id="rId20" Type="http://schemas.microsoft.com/office/2007/relationships/diagramDrawing" Target="../diagrams/drawing104.xml"/><Relationship Id="rId41" Type="http://schemas.openxmlformats.org/officeDocument/2006/relationships/diagramColors" Target="../diagrams/colors108.xml"/><Relationship Id="rId54" Type="http://schemas.openxmlformats.org/officeDocument/2006/relationships/diagramData" Target="../diagrams/data111.xml"/><Relationship Id="rId62" Type="http://schemas.openxmlformats.org/officeDocument/2006/relationships/diagramColors" Target="../diagrams/colors112.xml"/><Relationship Id="rId70" Type="http://schemas.openxmlformats.org/officeDocument/2006/relationships/diagramLayout" Target="../diagrams/layout114.xml"/><Relationship Id="rId75" Type="http://schemas.openxmlformats.org/officeDocument/2006/relationships/diagramLayout" Target="../diagrams/layout115.xml"/><Relationship Id="rId83" Type="http://schemas.microsoft.com/office/2007/relationships/diagramDrawing" Target="../diagrams/drawing116.xml"/><Relationship Id="rId88" Type="http://schemas.microsoft.com/office/2007/relationships/diagramDrawing" Target="../diagrams/drawing117.xml"/><Relationship Id="rId91" Type="http://schemas.openxmlformats.org/officeDocument/2006/relationships/diagramQuickStyle" Target="../diagrams/quickStyle118.xml"/><Relationship Id="rId96" Type="http://schemas.openxmlformats.org/officeDocument/2006/relationships/diagramQuickStyle" Target="../diagrams/quickStyle119.xml"/><Relationship Id="rId1" Type="http://schemas.openxmlformats.org/officeDocument/2006/relationships/slideLayout" Target="../slideLayouts/slideLayout3.xml"/><Relationship Id="rId6"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diagramData" Target="../diagrams/data105.xml"/><Relationship Id="rId28" Type="http://schemas.openxmlformats.org/officeDocument/2006/relationships/diagramData" Target="../diagrams/data106.xml"/><Relationship Id="rId36" Type="http://schemas.openxmlformats.org/officeDocument/2006/relationships/diagramColors" Target="../diagrams/colors107.xml"/><Relationship Id="rId49" Type="http://schemas.openxmlformats.org/officeDocument/2006/relationships/diagramData" Target="../diagrams/data110.xml"/><Relationship Id="rId57" Type="http://schemas.openxmlformats.org/officeDocument/2006/relationships/diagramColors" Target="../diagrams/colors111.xml"/><Relationship Id="rId10" Type="http://schemas.openxmlformats.org/officeDocument/2006/relationships/image" Target="../media/image39.png"/><Relationship Id="rId31" Type="http://schemas.openxmlformats.org/officeDocument/2006/relationships/diagramColors" Target="../diagrams/colors106.xml"/><Relationship Id="rId44" Type="http://schemas.openxmlformats.org/officeDocument/2006/relationships/diagramLayout" Target="../diagrams/layout109.xml"/><Relationship Id="rId52" Type="http://schemas.openxmlformats.org/officeDocument/2006/relationships/diagramColors" Target="../diagrams/colors110.xml"/><Relationship Id="rId60" Type="http://schemas.openxmlformats.org/officeDocument/2006/relationships/diagramLayout" Target="../diagrams/layout112.xml"/><Relationship Id="rId65" Type="http://schemas.openxmlformats.org/officeDocument/2006/relationships/diagramLayout" Target="../diagrams/layout113.xml"/><Relationship Id="rId73" Type="http://schemas.microsoft.com/office/2007/relationships/diagramDrawing" Target="../diagrams/drawing114.xml"/><Relationship Id="rId78" Type="http://schemas.microsoft.com/office/2007/relationships/diagramDrawing" Target="../diagrams/drawing115.xml"/><Relationship Id="rId81" Type="http://schemas.openxmlformats.org/officeDocument/2006/relationships/diagramQuickStyle" Target="../diagrams/quickStyle116.xml"/><Relationship Id="rId86" Type="http://schemas.openxmlformats.org/officeDocument/2006/relationships/diagramQuickStyle" Target="../diagrams/quickStyle117.xml"/><Relationship Id="rId94" Type="http://schemas.openxmlformats.org/officeDocument/2006/relationships/diagramData" Target="../diagrams/data119.xml"/><Relationship Id="rId4" Type="http://schemas.openxmlformats.org/officeDocument/2006/relationships/image" Target="../media/image31.png"/><Relationship Id="rId9" Type="http://schemas.openxmlformats.org/officeDocument/2006/relationships/image" Target="../media/image35.png"/><Relationship Id="rId13" Type="http://schemas.openxmlformats.org/officeDocument/2006/relationships/image" Target="../media/image41.png"/><Relationship Id="rId18" Type="http://schemas.openxmlformats.org/officeDocument/2006/relationships/diagramQuickStyle" Target="../diagrams/quickStyle104.xml"/><Relationship Id="rId39" Type="http://schemas.openxmlformats.org/officeDocument/2006/relationships/diagramLayout" Target="../diagrams/layout108.xml"/><Relationship Id="rId34" Type="http://schemas.openxmlformats.org/officeDocument/2006/relationships/diagramLayout" Target="../diagrams/layout107.xml"/><Relationship Id="rId50" Type="http://schemas.openxmlformats.org/officeDocument/2006/relationships/diagramLayout" Target="../diagrams/layout110.xml"/><Relationship Id="rId55" Type="http://schemas.openxmlformats.org/officeDocument/2006/relationships/diagramLayout" Target="../diagrams/layout111.xml"/><Relationship Id="rId76" Type="http://schemas.openxmlformats.org/officeDocument/2006/relationships/diagramQuickStyle" Target="../diagrams/quickStyle115.xml"/><Relationship Id="rId97" Type="http://schemas.openxmlformats.org/officeDocument/2006/relationships/diagramColors" Target="../diagrams/colors119.xml"/><Relationship Id="rId7" Type="http://schemas.openxmlformats.org/officeDocument/2006/relationships/image" Target="../media/image37.png"/><Relationship Id="rId71" Type="http://schemas.openxmlformats.org/officeDocument/2006/relationships/diagramQuickStyle" Target="../diagrams/quickStyle114.xml"/><Relationship Id="rId92" Type="http://schemas.openxmlformats.org/officeDocument/2006/relationships/diagramColors" Target="../diagrams/colors118.xml"/><Relationship Id="rId2" Type="http://schemas.openxmlformats.org/officeDocument/2006/relationships/notesSlide" Target="../notesSlides/notesSlide14.xml"/><Relationship Id="rId29" Type="http://schemas.openxmlformats.org/officeDocument/2006/relationships/diagramLayout" Target="../diagrams/layout106.xml"/><Relationship Id="rId24" Type="http://schemas.openxmlformats.org/officeDocument/2006/relationships/diagramLayout" Target="../diagrams/layout105.xml"/><Relationship Id="rId40" Type="http://schemas.openxmlformats.org/officeDocument/2006/relationships/diagramQuickStyle" Target="../diagrams/quickStyle108.xml"/><Relationship Id="rId45" Type="http://schemas.openxmlformats.org/officeDocument/2006/relationships/diagramQuickStyle" Target="../diagrams/quickStyle109.xml"/><Relationship Id="rId66" Type="http://schemas.openxmlformats.org/officeDocument/2006/relationships/diagramQuickStyle" Target="../diagrams/quickStyle113.xml"/><Relationship Id="rId87" Type="http://schemas.openxmlformats.org/officeDocument/2006/relationships/diagramColors" Target="../diagrams/colors117.xml"/><Relationship Id="rId61" Type="http://schemas.openxmlformats.org/officeDocument/2006/relationships/diagramQuickStyle" Target="../diagrams/quickStyle112.xml"/><Relationship Id="rId82" Type="http://schemas.openxmlformats.org/officeDocument/2006/relationships/diagramColors" Target="../diagrams/colors116.xml"/><Relationship Id="rId19" Type="http://schemas.openxmlformats.org/officeDocument/2006/relationships/diagramColors" Target="../diagrams/colors104.xml"/><Relationship Id="rId14" Type="http://schemas.openxmlformats.org/officeDocument/2006/relationships/image" Target="../media/image40.png"/><Relationship Id="rId30" Type="http://schemas.openxmlformats.org/officeDocument/2006/relationships/diagramQuickStyle" Target="../diagrams/quickStyle106.xml"/><Relationship Id="rId35" Type="http://schemas.openxmlformats.org/officeDocument/2006/relationships/diagramQuickStyle" Target="../diagrams/quickStyle107.xml"/><Relationship Id="rId56" Type="http://schemas.openxmlformats.org/officeDocument/2006/relationships/diagramQuickStyle" Target="../diagrams/quickStyle111.xml"/><Relationship Id="rId77" Type="http://schemas.openxmlformats.org/officeDocument/2006/relationships/diagramColors" Target="../diagrams/colors115.xml"/><Relationship Id="rId8" Type="http://schemas.openxmlformats.org/officeDocument/2006/relationships/image" Target="../media/image34.png"/><Relationship Id="rId51" Type="http://schemas.openxmlformats.org/officeDocument/2006/relationships/diagramQuickStyle" Target="../diagrams/quickStyle110.xml"/><Relationship Id="rId72" Type="http://schemas.openxmlformats.org/officeDocument/2006/relationships/diagramColors" Target="../diagrams/colors114.xml"/><Relationship Id="rId93" Type="http://schemas.microsoft.com/office/2007/relationships/diagramDrawing" Target="../diagrams/drawing118.xml"/><Relationship Id="rId98" Type="http://schemas.microsoft.com/office/2007/relationships/diagramDrawing" Target="../diagrams/drawing119.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18" Type="http://schemas.openxmlformats.org/officeDocument/2006/relationships/diagramData" Target="../diagrams/data120.xml"/><Relationship Id="rId3" Type="http://schemas.openxmlformats.org/officeDocument/2006/relationships/image" Target="../media/image30.png"/><Relationship Id="rId21" Type="http://schemas.openxmlformats.org/officeDocument/2006/relationships/diagramColors" Target="../diagrams/colors120.xml"/><Relationship Id="rId7" Type="http://schemas.openxmlformats.org/officeDocument/2006/relationships/image" Target="../media/image37.png"/><Relationship Id="rId12" Type="http://schemas.openxmlformats.org/officeDocument/2006/relationships/image" Target="../media/image38.png"/><Relationship Id="rId17" Type="http://schemas.microsoft.com/office/2007/relationships/hdphoto" Target="../media/hdphoto2.wdp"/><Relationship Id="rId2" Type="http://schemas.openxmlformats.org/officeDocument/2006/relationships/notesSlide" Target="../notesSlides/notesSlide15.xml"/><Relationship Id="rId16" Type="http://schemas.openxmlformats.org/officeDocument/2006/relationships/image" Target="../media/image44.png"/><Relationship Id="rId20" Type="http://schemas.openxmlformats.org/officeDocument/2006/relationships/diagramQuickStyle" Target="../diagrams/quickStyle120.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11.png"/><Relationship Id="rId10" Type="http://schemas.openxmlformats.org/officeDocument/2006/relationships/image" Target="../media/image39.png"/><Relationship Id="rId19" Type="http://schemas.openxmlformats.org/officeDocument/2006/relationships/diagramLayout" Target="../diagrams/layout120.xml"/><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1.png"/><Relationship Id="rId22" Type="http://schemas.microsoft.com/office/2007/relationships/diagramDrawing" Target="../diagrams/drawing1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3" Type="http://schemas.openxmlformats.org/officeDocument/2006/relationships/diagramData" Target="../diagrams/data1.xml"/><Relationship Id="rId18" Type="http://schemas.openxmlformats.org/officeDocument/2006/relationships/diagramData" Target="../diagrams/data2.xml"/><Relationship Id="rId26" Type="http://schemas.openxmlformats.org/officeDocument/2006/relationships/diagramColors" Target="../diagrams/colors3.xml"/><Relationship Id="rId39" Type="http://schemas.openxmlformats.org/officeDocument/2006/relationships/diagramLayout" Target="../diagrams/layout6.xml"/><Relationship Id="rId21" Type="http://schemas.openxmlformats.org/officeDocument/2006/relationships/diagramColors" Target="../diagrams/colors2.xml"/><Relationship Id="rId34" Type="http://schemas.openxmlformats.org/officeDocument/2006/relationships/diagramLayout" Target="../diagrams/layout5.xml"/><Relationship Id="rId42" Type="http://schemas.microsoft.com/office/2007/relationships/diagramDrawing" Target="../diagrams/drawing6.xml"/><Relationship Id="rId47" Type="http://schemas.microsoft.com/office/2007/relationships/diagramDrawing" Target="../diagrams/drawing7.xml"/><Relationship Id="rId50" Type="http://schemas.openxmlformats.org/officeDocument/2006/relationships/diagramQuickStyle" Target="../diagrams/quickStyle8.xml"/><Relationship Id="rId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diagramColors" Target="../diagrams/colors1.xml"/><Relationship Id="rId29" Type="http://schemas.openxmlformats.org/officeDocument/2006/relationships/diagramLayout" Target="../diagrams/layout4.xml"/><Relationship Id="rId11" Type="http://schemas.openxmlformats.org/officeDocument/2006/relationships/image" Target="../media/image22.png"/><Relationship Id="rId24" Type="http://schemas.openxmlformats.org/officeDocument/2006/relationships/diagramLayout" Target="../diagrams/layout3.xml"/><Relationship Id="rId32" Type="http://schemas.microsoft.com/office/2007/relationships/diagramDrawing" Target="../diagrams/drawing4.xml"/><Relationship Id="rId37" Type="http://schemas.microsoft.com/office/2007/relationships/diagramDrawing" Target="../diagrams/drawing5.xml"/><Relationship Id="rId40" Type="http://schemas.openxmlformats.org/officeDocument/2006/relationships/diagramQuickStyle" Target="../diagrams/quickStyle6.xml"/><Relationship Id="rId45" Type="http://schemas.openxmlformats.org/officeDocument/2006/relationships/diagramQuickStyle" Target="../diagrams/quickStyle7.xml"/><Relationship Id="rId5" Type="http://schemas.openxmlformats.org/officeDocument/2006/relationships/image" Target="../media/image16.png"/><Relationship Id="rId15" Type="http://schemas.openxmlformats.org/officeDocument/2006/relationships/diagramQuickStyle" Target="../diagrams/quickStyle1.xml"/><Relationship Id="rId23" Type="http://schemas.openxmlformats.org/officeDocument/2006/relationships/diagramData" Target="../diagrams/data3.xml"/><Relationship Id="rId28" Type="http://schemas.openxmlformats.org/officeDocument/2006/relationships/diagramData" Target="../diagrams/data4.xml"/><Relationship Id="rId36" Type="http://schemas.openxmlformats.org/officeDocument/2006/relationships/diagramColors" Target="../diagrams/colors5.xml"/><Relationship Id="rId49" Type="http://schemas.openxmlformats.org/officeDocument/2006/relationships/diagramLayout" Target="../diagrams/layout8.xml"/><Relationship Id="rId10" Type="http://schemas.openxmlformats.org/officeDocument/2006/relationships/image" Target="../media/image21.png"/><Relationship Id="rId19" Type="http://schemas.openxmlformats.org/officeDocument/2006/relationships/diagramLayout" Target="../diagrams/layout2.xml"/><Relationship Id="rId31" Type="http://schemas.openxmlformats.org/officeDocument/2006/relationships/diagramColors" Target="../diagrams/colors4.xml"/><Relationship Id="rId44" Type="http://schemas.openxmlformats.org/officeDocument/2006/relationships/diagramLayout" Target="../diagrams/layout7.xml"/><Relationship Id="rId52" Type="http://schemas.microsoft.com/office/2007/relationships/diagramDrawing" Target="../diagrams/drawing8.xml"/><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diagramLayout" Target="../diagrams/layout1.xml"/><Relationship Id="rId22" Type="http://schemas.microsoft.com/office/2007/relationships/diagramDrawing" Target="../diagrams/drawing2.xml"/><Relationship Id="rId27" Type="http://schemas.microsoft.com/office/2007/relationships/diagramDrawing" Target="../diagrams/drawing3.xml"/><Relationship Id="rId30" Type="http://schemas.openxmlformats.org/officeDocument/2006/relationships/diagramQuickStyle" Target="../diagrams/quickStyle4.xml"/><Relationship Id="rId35" Type="http://schemas.openxmlformats.org/officeDocument/2006/relationships/diagramQuickStyle" Target="../diagrams/quickStyle5.xml"/><Relationship Id="rId43" Type="http://schemas.openxmlformats.org/officeDocument/2006/relationships/diagramData" Target="../diagrams/data7.xml"/><Relationship Id="rId48" Type="http://schemas.openxmlformats.org/officeDocument/2006/relationships/diagramData" Target="../diagrams/data8.xml"/><Relationship Id="rId8" Type="http://schemas.openxmlformats.org/officeDocument/2006/relationships/image" Target="../media/image19.png"/><Relationship Id="rId51" Type="http://schemas.openxmlformats.org/officeDocument/2006/relationships/diagramColors" Target="../diagrams/colors8.xml"/><Relationship Id="rId3" Type="http://schemas.openxmlformats.org/officeDocument/2006/relationships/image" Target="../media/image14.png"/><Relationship Id="rId12" Type="http://schemas.openxmlformats.org/officeDocument/2006/relationships/image" Target="../media/image23.png"/><Relationship Id="rId17" Type="http://schemas.microsoft.com/office/2007/relationships/diagramDrawing" Target="../diagrams/drawing1.xml"/><Relationship Id="rId25" Type="http://schemas.openxmlformats.org/officeDocument/2006/relationships/diagramQuickStyle" Target="../diagrams/quickStyle3.xml"/><Relationship Id="rId33" Type="http://schemas.openxmlformats.org/officeDocument/2006/relationships/diagramData" Target="../diagrams/data5.xml"/><Relationship Id="rId38" Type="http://schemas.openxmlformats.org/officeDocument/2006/relationships/diagramData" Target="../diagrams/data6.xml"/><Relationship Id="rId46" Type="http://schemas.openxmlformats.org/officeDocument/2006/relationships/diagramColors" Target="../diagrams/colors7.xml"/><Relationship Id="rId20" Type="http://schemas.openxmlformats.org/officeDocument/2006/relationships/diagramQuickStyle" Target="../diagrams/quickStyle2.xml"/><Relationship Id="rId41" Type="http://schemas.openxmlformats.org/officeDocument/2006/relationships/diagramColors" Target="../diagrams/colors6.xml"/><Relationship Id="rId1" Type="http://schemas.openxmlformats.org/officeDocument/2006/relationships/slideLayout" Target="../slideLayouts/slideLayout3.xml"/><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26" Type="http://schemas.openxmlformats.org/officeDocument/2006/relationships/diagramLayout" Target="../diagrams/layout13.xml"/><Relationship Id="rId21" Type="http://schemas.openxmlformats.org/officeDocument/2006/relationships/diagramLayout" Target="../diagrams/layout12.xml"/><Relationship Id="rId42" Type="http://schemas.openxmlformats.org/officeDocument/2006/relationships/diagramQuickStyle" Target="../diagrams/quickStyle16.xml"/><Relationship Id="rId47" Type="http://schemas.openxmlformats.org/officeDocument/2006/relationships/diagramQuickStyle" Target="../diagrams/quickStyle17.xml"/><Relationship Id="rId63" Type="http://schemas.openxmlformats.org/officeDocument/2006/relationships/diagramColors" Target="../diagrams/colors20.xml"/><Relationship Id="rId68" Type="http://schemas.openxmlformats.org/officeDocument/2006/relationships/diagramColors" Target="../diagrams/colors21.xml"/><Relationship Id="rId84" Type="http://schemas.microsoft.com/office/2007/relationships/diagramDrawing" Target="../diagrams/drawing24.xml"/><Relationship Id="rId16" Type="http://schemas.openxmlformats.org/officeDocument/2006/relationships/diagramLayout" Target="../diagrams/layout11.xml"/><Relationship Id="rId11" Type="http://schemas.openxmlformats.org/officeDocument/2006/relationships/diagramLayout" Target="../diagrams/layout10.xml"/><Relationship Id="rId32" Type="http://schemas.openxmlformats.org/officeDocument/2006/relationships/diagramQuickStyle" Target="../diagrams/quickStyle14.xml"/><Relationship Id="rId37" Type="http://schemas.openxmlformats.org/officeDocument/2006/relationships/diagramQuickStyle" Target="../diagrams/quickStyle15.xml"/><Relationship Id="rId53" Type="http://schemas.openxmlformats.org/officeDocument/2006/relationships/diagramColors" Target="../diagrams/colors18.xml"/><Relationship Id="rId58" Type="http://schemas.openxmlformats.org/officeDocument/2006/relationships/diagramColors" Target="../diagrams/colors19.xml"/><Relationship Id="rId74" Type="http://schemas.microsoft.com/office/2007/relationships/diagramDrawing" Target="../diagrams/drawing22.xml"/><Relationship Id="rId79" Type="http://schemas.microsoft.com/office/2007/relationships/diagramDrawing" Target="../diagrams/drawing23.xml"/><Relationship Id="rId5" Type="http://schemas.openxmlformats.org/officeDocument/2006/relationships/diagramData" Target="../diagrams/data9.xml"/><Relationship Id="rId61" Type="http://schemas.openxmlformats.org/officeDocument/2006/relationships/diagramLayout" Target="../diagrams/layout20.xml"/><Relationship Id="rId82" Type="http://schemas.openxmlformats.org/officeDocument/2006/relationships/diagramQuickStyle" Target="../diagrams/quickStyle24.xml"/><Relationship Id="rId19" Type="http://schemas.microsoft.com/office/2007/relationships/diagramDrawing" Target="../diagrams/drawing11.xml"/><Relationship Id="rId14" Type="http://schemas.microsoft.com/office/2007/relationships/diagramDrawing" Target="../diagrams/drawing10.xml"/><Relationship Id="rId22" Type="http://schemas.openxmlformats.org/officeDocument/2006/relationships/diagramQuickStyle" Target="../diagrams/quickStyle12.xml"/><Relationship Id="rId27" Type="http://schemas.openxmlformats.org/officeDocument/2006/relationships/diagramQuickStyle" Target="../diagrams/quickStyle13.xml"/><Relationship Id="rId30" Type="http://schemas.openxmlformats.org/officeDocument/2006/relationships/diagramData" Target="../diagrams/data14.xml"/><Relationship Id="rId35" Type="http://schemas.openxmlformats.org/officeDocument/2006/relationships/diagramData" Target="../diagrams/data15.xml"/><Relationship Id="rId43" Type="http://schemas.openxmlformats.org/officeDocument/2006/relationships/diagramColors" Target="../diagrams/colors16.xml"/><Relationship Id="rId48" Type="http://schemas.openxmlformats.org/officeDocument/2006/relationships/diagramColors" Target="../diagrams/colors17.xml"/><Relationship Id="rId56" Type="http://schemas.openxmlformats.org/officeDocument/2006/relationships/diagramLayout" Target="../diagrams/layout19.xml"/><Relationship Id="rId64" Type="http://schemas.microsoft.com/office/2007/relationships/diagramDrawing" Target="../diagrams/drawing20.xml"/><Relationship Id="rId69" Type="http://schemas.microsoft.com/office/2007/relationships/diagramDrawing" Target="../diagrams/drawing21.xml"/><Relationship Id="rId77" Type="http://schemas.openxmlformats.org/officeDocument/2006/relationships/diagramQuickStyle" Target="../diagrams/quickStyle23.xml"/><Relationship Id="rId8" Type="http://schemas.openxmlformats.org/officeDocument/2006/relationships/diagramColors" Target="../diagrams/colors9.xml"/><Relationship Id="rId51" Type="http://schemas.openxmlformats.org/officeDocument/2006/relationships/diagramLayout" Target="../diagrams/layout18.xml"/><Relationship Id="rId72" Type="http://schemas.openxmlformats.org/officeDocument/2006/relationships/diagramQuickStyle" Target="../diagrams/quickStyle22.xml"/><Relationship Id="rId80" Type="http://schemas.openxmlformats.org/officeDocument/2006/relationships/diagramData" Target="../diagrams/data24.xml"/><Relationship Id="rId3" Type="http://schemas.openxmlformats.org/officeDocument/2006/relationships/image" Target="../media/image14.png"/><Relationship Id="rId12" Type="http://schemas.openxmlformats.org/officeDocument/2006/relationships/diagramQuickStyle" Target="../diagrams/quickStyle10.xml"/><Relationship Id="rId17" Type="http://schemas.openxmlformats.org/officeDocument/2006/relationships/diagramQuickStyle" Target="../diagrams/quickStyle11.xml"/><Relationship Id="rId25" Type="http://schemas.openxmlformats.org/officeDocument/2006/relationships/diagramData" Target="../diagrams/data13.xml"/><Relationship Id="rId33" Type="http://schemas.openxmlformats.org/officeDocument/2006/relationships/diagramColors" Target="../diagrams/colors14.xml"/><Relationship Id="rId38" Type="http://schemas.openxmlformats.org/officeDocument/2006/relationships/diagramColors" Target="../diagrams/colors15.xml"/><Relationship Id="rId46" Type="http://schemas.openxmlformats.org/officeDocument/2006/relationships/diagramLayout" Target="../diagrams/layout17.xml"/><Relationship Id="rId59" Type="http://schemas.microsoft.com/office/2007/relationships/diagramDrawing" Target="../diagrams/drawing19.xml"/><Relationship Id="rId67" Type="http://schemas.openxmlformats.org/officeDocument/2006/relationships/diagramQuickStyle" Target="../diagrams/quickStyle21.xml"/><Relationship Id="rId20" Type="http://schemas.openxmlformats.org/officeDocument/2006/relationships/diagramData" Target="../diagrams/data12.xml"/><Relationship Id="rId41" Type="http://schemas.openxmlformats.org/officeDocument/2006/relationships/diagramLayout" Target="../diagrams/layout16.xml"/><Relationship Id="rId54" Type="http://schemas.microsoft.com/office/2007/relationships/diagramDrawing" Target="../diagrams/drawing18.xml"/><Relationship Id="rId62" Type="http://schemas.openxmlformats.org/officeDocument/2006/relationships/diagramQuickStyle" Target="../diagrams/quickStyle20.xml"/><Relationship Id="rId70" Type="http://schemas.openxmlformats.org/officeDocument/2006/relationships/diagramData" Target="../diagrams/data22.xml"/><Relationship Id="rId75" Type="http://schemas.openxmlformats.org/officeDocument/2006/relationships/diagramData" Target="../diagrams/data23.xml"/><Relationship Id="rId83" Type="http://schemas.openxmlformats.org/officeDocument/2006/relationships/diagramColors" Target="../diagrams/colors24.xml"/><Relationship Id="rId1" Type="http://schemas.openxmlformats.org/officeDocument/2006/relationships/slideLayout" Target="../slideLayouts/slideLayout3.xml"/><Relationship Id="rId6" Type="http://schemas.openxmlformats.org/officeDocument/2006/relationships/diagramLayout" Target="../diagrams/layout9.xml"/><Relationship Id="rId15" Type="http://schemas.openxmlformats.org/officeDocument/2006/relationships/diagramData" Target="../diagrams/data11.xml"/><Relationship Id="rId23" Type="http://schemas.openxmlformats.org/officeDocument/2006/relationships/diagramColors" Target="../diagrams/colors12.xml"/><Relationship Id="rId28" Type="http://schemas.openxmlformats.org/officeDocument/2006/relationships/diagramColors" Target="../diagrams/colors13.xml"/><Relationship Id="rId36" Type="http://schemas.openxmlformats.org/officeDocument/2006/relationships/diagramLayout" Target="../diagrams/layout15.xml"/><Relationship Id="rId49" Type="http://schemas.microsoft.com/office/2007/relationships/diagramDrawing" Target="../diagrams/drawing17.xml"/><Relationship Id="rId57" Type="http://schemas.openxmlformats.org/officeDocument/2006/relationships/diagramQuickStyle" Target="../diagrams/quickStyle19.xml"/><Relationship Id="rId10" Type="http://schemas.openxmlformats.org/officeDocument/2006/relationships/diagramData" Target="../diagrams/data10.xml"/><Relationship Id="rId31" Type="http://schemas.openxmlformats.org/officeDocument/2006/relationships/diagramLayout" Target="../diagrams/layout14.xml"/><Relationship Id="rId44" Type="http://schemas.microsoft.com/office/2007/relationships/diagramDrawing" Target="../diagrams/drawing16.xml"/><Relationship Id="rId52" Type="http://schemas.openxmlformats.org/officeDocument/2006/relationships/diagramQuickStyle" Target="../diagrams/quickStyle18.xml"/><Relationship Id="rId60" Type="http://schemas.openxmlformats.org/officeDocument/2006/relationships/diagramData" Target="../diagrams/data20.xml"/><Relationship Id="rId65" Type="http://schemas.openxmlformats.org/officeDocument/2006/relationships/diagramData" Target="../diagrams/data21.xml"/><Relationship Id="rId73" Type="http://schemas.openxmlformats.org/officeDocument/2006/relationships/diagramColors" Target="../diagrams/colors22.xml"/><Relationship Id="rId78" Type="http://schemas.openxmlformats.org/officeDocument/2006/relationships/diagramColors" Target="../diagrams/colors23.xml"/><Relationship Id="rId81" Type="http://schemas.openxmlformats.org/officeDocument/2006/relationships/diagramLayout" Target="../diagrams/layout24.xml"/><Relationship Id="rId4" Type="http://schemas.openxmlformats.org/officeDocument/2006/relationships/image" Target="../media/image15.png"/><Relationship Id="rId9" Type="http://schemas.microsoft.com/office/2007/relationships/diagramDrawing" Target="../diagrams/drawing9.xml"/><Relationship Id="rId13" Type="http://schemas.openxmlformats.org/officeDocument/2006/relationships/diagramColors" Target="../diagrams/colors10.xml"/><Relationship Id="rId18" Type="http://schemas.openxmlformats.org/officeDocument/2006/relationships/diagramColors" Target="../diagrams/colors11.xml"/><Relationship Id="rId39" Type="http://schemas.microsoft.com/office/2007/relationships/diagramDrawing" Target="../diagrams/drawing15.xml"/><Relationship Id="rId34" Type="http://schemas.microsoft.com/office/2007/relationships/diagramDrawing" Target="../diagrams/drawing14.xml"/><Relationship Id="rId50" Type="http://schemas.openxmlformats.org/officeDocument/2006/relationships/diagramData" Target="../diagrams/data18.xml"/><Relationship Id="rId55" Type="http://schemas.openxmlformats.org/officeDocument/2006/relationships/diagramData" Target="../diagrams/data19.xml"/><Relationship Id="rId76" Type="http://schemas.openxmlformats.org/officeDocument/2006/relationships/diagramLayout" Target="../diagrams/layout23.xml"/><Relationship Id="rId7" Type="http://schemas.openxmlformats.org/officeDocument/2006/relationships/diagramQuickStyle" Target="../diagrams/quickStyle9.xml"/><Relationship Id="rId71" Type="http://schemas.openxmlformats.org/officeDocument/2006/relationships/diagramLayout" Target="../diagrams/layout22.xml"/><Relationship Id="rId2" Type="http://schemas.openxmlformats.org/officeDocument/2006/relationships/notesSlide" Target="../notesSlides/notesSlide7.xml"/><Relationship Id="rId29" Type="http://schemas.microsoft.com/office/2007/relationships/diagramDrawing" Target="../diagrams/drawing13.xml"/><Relationship Id="rId24" Type="http://schemas.microsoft.com/office/2007/relationships/diagramDrawing" Target="../diagrams/drawing12.xml"/><Relationship Id="rId40" Type="http://schemas.openxmlformats.org/officeDocument/2006/relationships/diagramData" Target="../diagrams/data16.xml"/><Relationship Id="rId45" Type="http://schemas.openxmlformats.org/officeDocument/2006/relationships/diagramData" Target="../diagrams/data17.xml"/><Relationship Id="rId66" Type="http://schemas.openxmlformats.org/officeDocument/2006/relationships/diagramLayout" Target="../diagrams/layout21.xml"/></Relationships>
</file>

<file path=ppt/slides/_rels/slide8.xml.rels><?xml version="1.0" encoding="UTF-8" standalone="yes"?>
<Relationships xmlns="http://schemas.openxmlformats.org/package/2006/relationships"><Relationship Id="rId117" Type="http://schemas.openxmlformats.org/officeDocument/2006/relationships/diagramQuickStyle" Target="../diagrams/quickStyle47.xml"/><Relationship Id="rId21" Type="http://schemas.openxmlformats.org/officeDocument/2006/relationships/diagramLayout" Target="../diagrams/layout28.xml"/><Relationship Id="rId42" Type="http://schemas.openxmlformats.org/officeDocument/2006/relationships/diagramQuickStyle" Target="../diagrams/quickStyle32.xml"/><Relationship Id="rId47" Type="http://schemas.openxmlformats.org/officeDocument/2006/relationships/diagramQuickStyle" Target="../diagrams/quickStyle33.xml"/><Relationship Id="rId63" Type="http://schemas.openxmlformats.org/officeDocument/2006/relationships/diagramColors" Target="../diagrams/colors36.xml"/><Relationship Id="rId68" Type="http://schemas.openxmlformats.org/officeDocument/2006/relationships/diagramColors" Target="../diagrams/colors37.xml"/><Relationship Id="rId84" Type="http://schemas.microsoft.com/office/2007/relationships/diagramDrawing" Target="../diagrams/drawing40.xml"/><Relationship Id="rId89" Type="http://schemas.microsoft.com/office/2007/relationships/diagramDrawing" Target="../diagrams/drawing41.xml"/><Relationship Id="rId112" Type="http://schemas.openxmlformats.org/officeDocument/2006/relationships/diagramQuickStyle" Target="../diagrams/quickStyle46.xml"/><Relationship Id="rId16" Type="http://schemas.openxmlformats.org/officeDocument/2006/relationships/diagramLayout" Target="../diagrams/layout27.xml"/><Relationship Id="rId107" Type="http://schemas.openxmlformats.org/officeDocument/2006/relationships/diagramQuickStyle" Target="../diagrams/quickStyle45.xml"/><Relationship Id="rId11" Type="http://schemas.openxmlformats.org/officeDocument/2006/relationships/diagramLayout" Target="../diagrams/layout26.xml"/><Relationship Id="rId32" Type="http://schemas.openxmlformats.org/officeDocument/2006/relationships/diagramQuickStyle" Target="../diagrams/quickStyle30.xml"/><Relationship Id="rId37" Type="http://schemas.openxmlformats.org/officeDocument/2006/relationships/diagramQuickStyle" Target="../diagrams/quickStyle31.xml"/><Relationship Id="rId53" Type="http://schemas.openxmlformats.org/officeDocument/2006/relationships/diagramColors" Target="../diagrams/colors34.xml"/><Relationship Id="rId58" Type="http://schemas.openxmlformats.org/officeDocument/2006/relationships/diagramColors" Target="../diagrams/colors35.xml"/><Relationship Id="rId74" Type="http://schemas.microsoft.com/office/2007/relationships/diagramDrawing" Target="../diagrams/drawing38.xml"/><Relationship Id="rId79" Type="http://schemas.microsoft.com/office/2007/relationships/diagramDrawing" Target="../diagrams/drawing39.xml"/><Relationship Id="rId102" Type="http://schemas.openxmlformats.org/officeDocument/2006/relationships/diagramQuickStyle" Target="../diagrams/quickStyle44.xml"/><Relationship Id="rId123" Type="http://schemas.openxmlformats.org/officeDocument/2006/relationships/diagramColors" Target="../diagrams/colors48.xml"/><Relationship Id="rId128" Type="http://schemas.openxmlformats.org/officeDocument/2006/relationships/diagramColors" Target="../diagrams/colors49.xml"/><Relationship Id="rId5" Type="http://schemas.openxmlformats.org/officeDocument/2006/relationships/diagramQuickStyle" Target="../diagrams/quickStyle25.xml"/><Relationship Id="rId90" Type="http://schemas.openxmlformats.org/officeDocument/2006/relationships/diagramData" Target="../diagrams/data42.xml"/><Relationship Id="rId95" Type="http://schemas.openxmlformats.org/officeDocument/2006/relationships/diagramData" Target="../diagrams/data43.xml"/><Relationship Id="rId22" Type="http://schemas.openxmlformats.org/officeDocument/2006/relationships/diagramQuickStyle" Target="../diagrams/quickStyle28.xml"/><Relationship Id="rId27" Type="http://schemas.openxmlformats.org/officeDocument/2006/relationships/diagramQuickStyle" Target="../diagrams/quickStyle29.xml"/><Relationship Id="rId43" Type="http://schemas.openxmlformats.org/officeDocument/2006/relationships/diagramColors" Target="../diagrams/colors32.xml"/><Relationship Id="rId48" Type="http://schemas.openxmlformats.org/officeDocument/2006/relationships/diagramColors" Target="../diagrams/colors33.xml"/><Relationship Id="rId64" Type="http://schemas.microsoft.com/office/2007/relationships/diagramDrawing" Target="../diagrams/drawing36.xml"/><Relationship Id="rId69" Type="http://schemas.microsoft.com/office/2007/relationships/diagramDrawing" Target="../diagrams/drawing37.xml"/><Relationship Id="rId113" Type="http://schemas.openxmlformats.org/officeDocument/2006/relationships/diagramColors" Target="../diagrams/colors46.xml"/><Relationship Id="rId118" Type="http://schemas.openxmlformats.org/officeDocument/2006/relationships/diagramColors" Target="../diagrams/colors47.xml"/><Relationship Id="rId80" Type="http://schemas.openxmlformats.org/officeDocument/2006/relationships/diagramData" Target="../diagrams/data40.xml"/><Relationship Id="rId85" Type="http://schemas.openxmlformats.org/officeDocument/2006/relationships/diagramData" Target="../diagrams/data41.xml"/><Relationship Id="rId12" Type="http://schemas.openxmlformats.org/officeDocument/2006/relationships/diagramQuickStyle" Target="../diagrams/quickStyle26.xml"/><Relationship Id="rId17" Type="http://schemas.openxmlformats.org/officeDocument/2006/relationships/diagramQuickStyle" Target="../diagrams/quickStyle27.xml"/><Relationship Id="rId33" Type="http://schemas.openxmlformats.org/officeDocument/2006/relationships/diagramColors" Target="../diagrams/colors30.xml"/><Relationship Id="rId38" Type="http://schemas.openxmlformats.org/officeDocument/2006/relationships/diagramColors" Target="../diagrams/colors31.xml"/><Relationship Id="rId59" Type="http://schemas.microsoft.com/office/2007/relationships/diagramDrawing" Target="../diagrams/drawing35.xml"/><Relationship Id="rId103" Type="http://schemas.openxmlformats.org/officeDocument/2006/relationships/diagramColors" Target="../diagrams/colors44.xml"/><Relationship Id="rId108" Type="http://schemas.openxmlformats.org/officeDocument/2006/relationships/diagramColors" Target="../diagrams/colors45.xml"/><Relationship Id="rId124" Type="http://schemas.microsoft.com/office/2007/relationships/diagramDrawing" Target="../diagrams/drawing48.xml"/><Relationship Id="rId129" Type="http://schemas.microsoft.com/office/2007/relationships/diagramDrawing" Target="../diagrams/drawing49.xml"/><Relationship Id="rId54" Type="http://schemas.microsoft.com/office/2007/relationships/diagramDrawing" Target="../diagrams/drawing34.xml"/><Relationship Id="rId70" Type="http://schemas.openxmlformats.org/officeDocument/2006/relationships/diagramData" Target="../diagrams/data38.xml"/><Relationship Id="rId75" Type="http://schemas.openxmlformats.org/officeDocument/2006/relationships/diagramData" Target="../diagrams/data39.xml"/><Relationship Id="rId91" Type="http://schemas.openxmlformats.org/officeDocument/2006/relationships/diagramLayout" Target="../diagrams/layout42.xml"/><Relationship Id="rId96" Type="http://schemas.openxmlformats.org/officeDocument/2006/relationships/diagramLayout" Target="../diagrams/layout43.xml"/><Relationship Id="rId1" Type="http://schemas.openxmlformats.org/officeDocument/2006/relationships/slideLayout" Target="../slideLayouts/slideLayout3.xml"/><Relationship Id="rId6" Type="http://schemas.openxmlformats.org/officeDocument/2006/relationships/diagramColors" Target="../diagrams/colors25.xml"/><Relationship Id="rId23" Type="http://schemas.openxmlformats.org/officeDocument/2006/relationships/diagramColors" Target="../diagrams/colors28.xml"/><Relationship Id="rId28" Type="http://schemas.openxmlformats.org/officeDocument/2006/relationships/diagramColors" Target="../diagrams/colors29.xml"/><Relationship Id="rId49" Type="http://schemas.microsoft.com/office/2007/relationships/diagramDrawing" Target="../diagrams/drawing33.xml"/><Relationship Id="rId114" Type="http://schemas.microsoft.com/office/2007/relationships/diagramDrawing" Target="../diagrams/drawing46.xml"/><Relationship Id="rId119" Type="http://schemas.microsoft.com/office/2007/relationships/diagramDrawing" Target="../diagrams/drawing47.xml"/><Relationship Id="rId44" Type="http://schemas.microsoft.com/office/2007/relationships/diagramDrawing" Target="../diagrams/drawing32.xml"/><Relationship Id="rId60" Type="http://schemas.openxmlformats.org/officeDocument/2006/relationships/diagramData" Target="../diagrams/data36.xml"/><Relationship Id="rId65" Type="http://schemas.openxmlformats.org/officeDocument/2006/relationships/diagramData" Target="../diagrams/data37.xml"/><Relationship Id="rId81" Type="http://schemas.openxmlformats.org/officeDocument/2006/relationships/diagramLayout" Target="../diagrams/layout40.xml"/><Relationship Id="rId86" Type="http://schemas.openxmlformats.org/officeDocument/2006/relationships/diagramLayout" Target="../diagrams/layout41.xml"/><Relationship Id="rId13" Type="http://schemas.openxmlformats.org/officeDocument/2006/relationships/diagramColors" Target="../diagrams/colors26.xml"/><Relationship Id="rId18" Type="http://schemas.openxmlformats.org/officeDocument/2006/relationships/diagramColors" Target="../diagrams/colors27.xml"/><Relationship Id="rId39" Type="http://schemas.microsoft.com/office/2007/relationships/diagramDrawing" Target="../diagrams/drawing31.xml"/><Relationship Id="rId109" Type="http://schemas.microsoft.com/office/2007/relationships/diagramDrawing" Target="../diagrams/drawing45.xml"/><Relationship Id="rId34" Type="http://schemas.microsoft.com/office/2007/relationships/diagramDrawing" Target="../diagrams/drawing30.xml"/><Relationship Id="rId50" Type="http://schemas.openxmlformats.org/officeDocument/2006/relationships/diagramData" Target="../diagrams/data34.xml"/><Relationship Id="rId55" Type="http://schemas.openxmlformats.org/officeDocument/2006/relationships/diagramData" Target="../diagrams/data35.xml"/><Relationship Id="rId76" Type="http://schemas.openxmlformats.org/officeDocument/2006/relationships/diagramLayout" Target="../diagrams/layout39.xml"/><Relationship Id="rId97" Type="http://schemas.openxmlformats.org/officeDocument/2006/relationships/diagramQuickStyle" Target="../diagrams/quickStyle43.xml"/><Relationship Id="rId104" Type="http://schemas.microsoft.com/office/2007/relationships/diagramDrawing" Target="../diagrams/drawing44.xml"/><Relationship Id="rId120" Type="http://schemas.openxmlformats.org/officeDocument/2006/relationships/diagramData" Target="../diagrams/data48.xml"/><Relationship Id="rId125" Type="http://schemas.openxmlformats.org/officeDocument/2006/relationships/diagramData" Target="../diagrams/data49.xml"/><Relationship Id="rId7" Type="http://schemas.microsoft.com/office/2007/relationships/diagramDrawing" Target="../diagrams/drawing25.xml"/><Relationship Id="rId71" Type="http://schemas.openxmlformats.org/officeDocument/2006/relationships/diagramLayout" Target="../diagrams/layout38.xml"/><Relationship Id="rId92" Type="http://schemas.openxmlformats.org/officeDocument/2006/relationships/diagramQuickStyle" Target="../diagrams/quickStyle42.xml"/><Relationship Id="rId2" Type="http://schemas.openxmlformats.org/officeDocument/2006/relationships/notesSlide" Target="../notesSlides/notesSlide8.xml"/><Relationship Id="rId29" Type="http://schemas.microsoft.com/office/2007/relationships/diagramDrawing" Target="../diagrams/drawing29.xml"/><Relationship Id="rId24" Type="http://schemas.microsoft.com/office/2007/relationships/diagramDrawing" Target="../diagrams/drawing28.xml"/><Relationship Id="rId40" Type="http://schemas.openxmlformats.org/officeDocument/2006/relationships/diagramData" Target="../diagrams/data32.xml"/><Relationship Id="rId45" Type="http://schemas.openxmlformats.org/officeDocument/2006/relationships/diagramData" Target="../diagrams/data33.xml"/><Relationship Id="rId66" Type="http://schemas.openxmlformats.org/officeDocument/2006/relationships/diagramLayout" Target="../diagrams/layout37.xml"/><Relationship Id="rId87" Type="http://schemas.openxmlformats.org/officeDocument/2006/relationships/diagramQuickStyle" Target="../diagrams/quickStyle41.xml"/><Relationship Id="rId110" Type="http://schemas.openxmlformats.org/officeDocument/2006/relationships/diagramData" Target="../diagrams/data46.xml"/><Relationship Id="rId115" Type="http://schemas.openxmlformats.org/officeDocument/2006/relationships/diagramData" Target="../diagrams/data47.xml"/><Relationship Id="rId61" Type="http://schemas.openxmlformats.org/officeDocument/2006/relationships/diagramLayout" Target="../diagrams/layout36.xml"/><Relationship Id="rId82" Type="http://schemas.openxmlformats.org/officeDocument/2006/relationships/diagramQuickStyle" Target="../diagrams/quickStyle40.xml"/><Relationship Id="rId19" Type="http://schemas.microsoft.com/office/2007/relationships/diagramDrawing" Target="../diagrams/drawing27.xml"/><Relationship Id="rId14" Type="http://schemas.microsoft.com/office/2007/relationships/diagramDrawing" Target="../diagrams/drawing26.xml"/><Relationship Id="rId30" Type="http://schemas.openxmlformats.org/officeDocument/2006/relationships/diagramData" Target="../diagrams/data30.xml"/><Relationship Id="rId35" Type="http://schemas.openxmlformats.org/officeDocument/2006/relationships/diagramData" Target="../diagrams/data31.xml"/><Relationship Id="rId56" Type="http://schemas.openxmlformats.org/officeDocument/2006/relationships/diagramLayout" Target="../diagrams/layout35.xml"/><Relationship Id="rId77" Type="http://schemas.openxmlformats.org/officeDocument/2006/relationships/diagramQuickStyle" Target="../diagrams/quickStyle39.xml"/><Relationship Id="rId100" Type="http://schemas.openxmlformats.org/officeDocument/2006/relationships/diagramData" Target="../diagrams/data44.xml"/><Relationship Id="rId105" Type="http://schemas.openxmlformats.org/officeDocument/2006/relationships/diagramData" Target="../diagrams/data45.xml"/><Relationship Id="rId126" Type="http://schemas.openxmlformats.org/officeDocument/2006/relationships/diagramLayout" Target="../diagrams/layout49.xml"/><Relationship Id="rId8" Type="http://schemas.openxmlformats.org/officeDocument/2006/relationships/image" Target="../media/image14.png"/><Relationship Id="rId51" Type="http://schemas.openxmlformats.org/officeDocument/2006/relationships/diagramLayout" Target="../diagrams/layout34.xml"/><Relationship Id="rId72" Type="http://schemas.openxmlformats.org/officeDocument/2006/relationships/diagramQuickStyle" Target="../diagrams/quickStyle38.xml"/><Relationship Id="rId93" Type="http://schemas.openxmlformats.org/officeDocument/2006/relationships/diagramColors" Target="../diagrams/colors42.xml"/><Relationship Id="rId98" Type="http://schemas.openxmlformats.org/officeDocument/2006/relationships/diagramColors" Target="../diagrams/colors43.xml"/><Relationship Id="rId121" Type="http://schemas.openxmlformats.org/officeDocument/2006/relationships/diagramLayout" Target="../diagrams/layout48.xml"/><Relationship Id="rId3" Type="http://schemas.openxmlformats.org/officeDocument/2006/relationships/diagramData" Target="../diagrams/data25.xml"/><Relationship Id="rId25" Type="http://schemas.openxmlformats.org/officeDocument/2006/relationships/diagramData" Target="../diagrams/data29.xml"/><Relationship Id="rId46" Type="http://schemas.openxmlformats.org/officeDocument/2006/relationships/diagramLayout" Target="../diagrams/layout33.xml"/><Relationship Id="rId67" Type="http://schemas.openxmlformats.org/officeDocument/2006/relationships/diagramQuickStyle" Target="../diagrams/quickStyle37.xml"/><Relationship Id="rId116" Type="http://schemas.openxmlformats.org/officeDocument/2006/relationships/diagramLayout" Target="../diagrams/layout47.xml"/><Relationship Id="rId20" Type="http://schemas.openxmlformats.org/officeDocument/2006/relationships/diagramData" Target="../diagrams/data28.xml"/><Relationship Id="rId41" Type="http://schemas.openxmlformats.org/officeDocument/2006/relationships/diagramLayout" Target="../diagrams/layout32.xml"/><Relationship Id="rId62" Type="http://schemas.openxmlformats.org/officeDocument/2006/relationships/diagramQuickStyle" Target="../diagrams/quickStyle36.xml"/><Relationship Id="rId83" Type="http://schemas.openxmlformats.org/officeDocument/2006/relationships/diagramColors" Target="../diagrams/colors40.xml"/><Relationship Id="rId88" Type="http://schemas.openxmlformats.org/officeDocument/2006/relationships/diagramColors" Target="../diagrams/colors41.xml"/><Relationship Id="rId111" Type="http://schemas.openxmlformats.org/officeDocument/2006/relationships/diagramLayout" Target="../diagrams/layout46.xml"/><Relationship Id="rId15" Type="http://schemas.openxmlformats.org/officeDocument/2006/relationships/diagramData" Target="../diagrams/data27.xml"/><Relationship Id="rId36" Type="http://schemas.openxmlformats.org/officeDocument/2006/relationships/diagramLayout" Target="../diagrams/layout31.xml"/><Relationship Id="rId57" Type="http://schemas.openxmlformats.org/officeDocument/2006/relationships/diagramQuickStyle" Target="../diagrams/quickStyle35.xml"/><Relationship Id="rId106" Type="http://schemas.openxmlformats.org/officeDocument/2006/relationships/diagramLayout" Target="../diagrams/layout45.xml"/><Relationship Id="rId127" Type="http://schemas.openxmlformats.org/officeDocument/2006/relationships/diagramQuickStyle" Target="../diagrams/quickStyle49.xml"/><Relationship Id="rId10" Type="http://schemas.openxmlformats.org/officeDocument/2006/relationships/diagramData" Target="../diagrams/data26.xml"/><Relationship Id="rId31" Type="http://schemas.openxmlformats.org/officeDocument/2006/relationships/diagramLayout" Target="../diagrams/layout30.xml"/><Relationship Id="rId52" Type="http://schemas.openxmlformats.org/officeDocument/2006/relationships/diagramQuickStyle" Target="../diagrams/quickStyle34.xml"/><Relationship Id="rId73" Type="http://schemas.openxmlformats.org/officeDocument/2006/relationships/diagramColors" Target="../diagrams/colors38.xml"/><Relationship Id="rId78" Type="http://schemas.openxmlformats.org/officeDocument/2006/relationships/diagramColors" Target="../diagrams/colors39.xml"/><Relationship Id="rId94" Type="http://schemas.microsoft.com/office/2007/relationships/diagramDrawing" Target="../diagrams/drawing42.xml"/><Relationship Id="rId99" Type="http://schemas.microsoft.com/office/2007/relationships/diagramDrawing" Target="../diagrams/drawing43.xml"/><Relationship Id="rId101" Type="http://schemas.openxmlformats.org/officeDocument/2006/relationships/diagramLayout" Target="../diagrams/layout44.xml"/><Relationship Id="rId122" Type="http://schemas.openxmlformats.org/officeDocument/2006/relationships/diagramQuickStyle" Target="../diagrams/quickStyle48.xml"/><Relationship Id="rId4" Type="http://schemas.openxmlformats.org/officeDocument/2006/relationships/diagramLayout" Target="../diagrams/layout25.xml"/><Relationship Id="rId9" Type="http://schemas.openxmlformats.org/officeDocument/2006/relationships/image" Target="../media/image15.png"/><Relationship Id="rId26" Type="http://schemas.openxmlformats.org/officeDocument/2006/relationships/diagramLayout" Target="../diagrams/layout29.xml"/></Relationships>
</file>

<file path=ppt/slides/_rels/slide9.xml.rels><?xml version="1.0" encoding="UTF-8" standalone="yes"?>
<Relationships xmlns="http://schemas.openxmlformats.org/package/2006/relationships"><Relationship Id="rId13" Type="http://schemas.openxmlformats.org/officeDocument/2006/relationships/diagramQuickStyle" Target="../diagrams/quickStyle51.xml"/><Relationship Id="rId18" Type="http://schemas.openxmlformats.org/officeDocument/2006/relationships/diagramQuickStyle" Target="../diagrams/quickStyle52.xml"/><Relationship Id="rId26" Type="http://schemas.openxmlformats.org/officeDocument/2006/relationships/diagramData" Target="../diagrams/data54.xml"/><Relationship Id="rId39" Type="http://schemas.openxmlformats.org/officeDocument/2006/relationships/diagramColors" Target="../diagrams/colors56.xml"/><Relationship Id="rId21" Type="http://schemas.openxmlformats.org/officeDocument/2006/relationships/diagramData" Target="../diagrams/data53.xml"/><Relationship Id="rId34" Type="http://schemas.openxmlformats.org/officeDocument/2006/relationships/diagramColors" Target="../diagrams/colors55.xml"/><Relationship Id="rId42" Type="http://schemas.openxmlformats.org/officeDocument/2006/relationships/diagramLayout" Target="../diagrams/layout57.xml"/><Relationship Id="rId47" Type="http://schemas.openxmlformats.org/officeDocument/2006/relationships/diagramLayout" Target="../diagrams/layout58.xml"/><Relationship Id="rId50" Type="http://schemas.microsoft.com/office/2007/relationships/diagramDrawing" Target="../diagrams/drawing58.xml"/><Relationship Id="rId55" Type="http://schemas.microsoft.com/office/2007/relationships/diagramDrawing" Target="../diagrams/drawing59.xml"/><Relationship Id="rId7" Type="http://schemas.openxmlformats.org/officeDocument/2006/relationships/diagramLayout" Target="../diagrams/layout50.xml"/><Relationship Id="rId2" Type="http://schemas.openxmlformats.org/officeDocument/2006/relationships/notesSlide" Target="../notesSlides/notesSlide9.xml"/><Relationship Id="rId16" Type="http://schemas.openxmlformats.org/officeDocument/2006/relationships/diagramData" Target="../diagrams/data52.xml"/><Relationship Id="rId29" Type="http://schemas.openxmlformats.org/officeDocument/2006/relationships/diagramColors" Target="../diagrams/colors54.xml"/><Relationship Id="rId11" Type="http://schemas.openxmlformats.org/officeDocument/2006/relationships/diagramData" Target="../diagrams/data51.xml"/><Relationship Id="rId24" Type="http://schemas.openxmlformats.org/officeDocument/2006/relationships/diagramColors" Target="../diagrams/colors53.xml"/><Relationship Id="rId32" Type="http://schemas.openxmlformats.org/officeDocument/2006/relationships/diagramLayout" Target="../diagrams/layout55.xml"/><Relationship Id="rId37" Type="http://schemas.openxmlformats.org/officeDocument/2006/relationships/diagramLayout" Target="../diagrams/layout56.xml"/><Relationship Id="rId40" Type="http://schemas.microsoft.com/office/2007/relationships/diagramDrawing" Target="../diagrams/drawing56.xml"/><Relationship Id="rId45" Type="http://schemas.microsoft.com/office/2007/relationships/diagramDrawing" Target="../diagrams/drawing57.xml"/><Relationship Id="rId53" Type="http://schemas.openxmlformats.org/officeDocument/2006/relationships/diagramQuickStyle" Target="../diagrams/quickStyle59.xml"/><Relationship Id="rId5" Type="http://schemas.openxmlformats.org/officeDocument/2006/relationships/image" Target="../media/image15.png"/><Relationship Id="rId10" Type="http://schemas.microsoft.com/office/2007/relationships/diagramDrawing" Target="../diagrams/drawing50.xml"/><Relationship Id="rId19" Type="http://schemas.openxmlformats.org/officeDocument/2006/relationships/diagramColors" Target="../diagrams/colors52.xml"/><Relationship Id="rId31" Type="http://schemas.openxmlformats.org/officeDocument/2006/relationships/diagramData" Target="../diagrams/data55.xml"/><Relationship Id="rId44" Type="http://schemas.openxmlformats.org/officeDocument/2006/relationships/diagramColors" Target="../diagrams/colors57.xml"/><Relationship Id="rId52" Type="http://schemas.openxmlformats.org/officeDocument/2006/relationships/diagramLayout" Target="../diagrams/layout59.xml"/><Relationship Id="rId4" Type="http://schemas.openxmlformats.org/officeDocument/2006/relationships/image" Target="../media/image14.png"/><Relationship Id="rId9" Type="http://schemas.openxmlformats.org/officeDocument/2006/relationships/diagramColors" Target="../diagrams/colors50.xml"/><Relationship Id="rId14" Type="http://schemas.openxmlformats.org/officeDocument/2006/relationships/diagramColors" Target="../diagrams/colors51.xml"/><Relationship Id="rId22" Type="http://schemas.openxmlformats.org/officeDocument/2006/relationships/diagramLayout" Target="../diagrams/layout53.xml"/><Relationship Id="rId27" Type="http://schemas.openxmlformats.org/officeDocument/2006/relationships/diagramLayout" Target="../diagrams/layout54.xml"/><Relationship Id="rId30" Type="http://schemas.microsoft.com/office/2007/relationships/diagramDrawing" Target="../diagrams/drawing54.xml"/><Relationship Id="rId35" Type="http://schemas.microsoft.com/office/2007/relationships/diagramDrawing" Target="../diagrams/drawing55.xml"/><Relationship Id="rId43" Type="http://schemas.openxmlformats.org/officeDocument/2006/relationships/diagramQuickStyle" Target="../diagrams/quickStyle57.xml"/><Relationship Id="rId48" Type="http://schemas.openxmlformats.org/officeDocument/2006/relationships/diagramQuickStyle" Target="../diagrams/quickStyle58.xml"/><Relationship Id="rId8" Type="http://schemas.openxmlformats.org/officeDocument/2006/relationships/diagramQuickStyle" Target="../diagrams/quickStyle50.xml"/><Relationship Id="rId51" Type="http://schemas.openxmlformats.org/officeDocument/2006/relationships/diagramData" Target="../diagrams/data59.xml"/><Relationship Id="rId3" Type="http://schemas.openxmlformats.org/officeDocument/2006/relationships/image" Target="../media/image24.png"/><Relationship Id="rId12" Type="http://schemas.openxmlformats.org/officeDocument/2006/relationships/diagramLayout" Target="../diagrams/layout51.xml"/><Relationship Id="rId17" Type="http://schemas.openxmlformats.org/officeDocument/2006/relationships/diagramLayout" Target="../diagrams/layout52.xml"/><Relationship Id="rId25" Type="http://schemas.microsoft.com/office/2007/relationships/diagramDrawing" Target="../diagrams/drawing53.xml"/><Relationship Id="rId33" Type="http://schemas.openxmlformats.org/officeDocument/2006/relationships/diagramQuickStyle" Target="../diagrams/quickStyle55.xml"/><Relationship Id="rId38" Type="http://schemas.openxmlformats.org/officeDocument/2006/relationships/diagramQuickStyle" Target="../diagrams/quickStyle56.xml"/><Relationship Id="rId46" Type="http://schemas.openxmlformats.org/officeDocument/2006/relationships/diagramData" Target="../diagrams/data58.xml"/><Relationship Id="rId20" Type="http://schemas.microsoft.com/office/2007/relationships/diagramDrawing" Target="../diagrams/drawing52.xml"/><Relationship Id="rId41" Type="http://schemas.openxmlformats.org/officeDocument/2006/relationships/diagramData" Target="../diagrams/data57.xml"/><Relationship Id="rId54" Type="http://schemas.openxmlformats.org/officeDocument/2006/relationships/diagramColors" Target="../diagrams/colors59.xml"/><Relationship Id="rId1" Type="http://schemas.openxmlformats.org/officeDocument/2006/relationships/slideLayout" Target="../slideLayouts/slideLayout3.xml"/><Relationship Id="rId6" Type="http://schemas.openxmlformats.org/officeDocument/2006/relationships/diagramData" Target="../diagrams/data50.xml"/><Relationship Id="rId15" Type="http://schemas.microsoft.com/office/2007/relationships/diagramDrawing" Target="../diagrams/drawing51.xml"/><Relationship Id="rId23" Type="http://schemas.openxmlformats.org/officeDocument/2006/relationships/diagramQuickStyle" Target="../diagrams/quickStyle53.xml"/><Relationship Id="rId28" Type="http://schemas.openxmlformats.org/officeDocument/2006/relationships/diagramQuickStyle" Target="../diagrams/quickStyle54.xml"/><Relationship Id="rId36" Type="http://schemas.openxmlformats.org/officeDocument/2006/relationships/diagramData" Target="../diagrams/data56.xml"/><Relationship Id="rId49" Type="http://schemas.openxmlformats.org/officeDocument/2006/relationships/diagramColors" Target="../diagrams/colors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bbs-fs\ReichmMi$\Eigene Dateien\My Pictures\colourbox\COLOURBOX4314741bearb.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8" t="2318" r="-8" b="10008"/>
          <a:stretch/>
        </p:blipFill>
        <p:spPr bwMode="auto">
          <a:xfrm>
            <a:off x="-1335145" y="-5060"/>
            <a:ext cx="11821448" cy="5172678"/>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5"/>
          <p:cNvSpPr txBox="1">
            <a:spLocks/>
          </p:cNvSpPr>
          <p:nvPr/>
        </p:nvSpPr>
        <p:spPr>
          <a:xfrm>
            <a:off x="2116086" y="4307078"/>
            <a:ext cx="4817386" cy="360000"/>
          </a:xfrm>
          <a:prstGeom prst="rect">
            <a:avLst/>
          </a:prstGeom>
          <a:solidFill>
            <a:schemeClr val="bg1"/>
          </a:solidFill>
          <a:effectLst>
            <a:outerShdw blurRad="63500" sx="102000" sy="102000" algn="ctr" rotWithShape="0">
              <a:prstClr val="black">
                <a:alpha val="40000"/>
              </a:prstClr>
            </a:outerShdw>
          </a:effectLst>
        </p:spPr>
        <p:txBody>
          <a:bodyPr/>
          <a:lstStyle>
            <a:lvl1pPr marL="0" indent="0" algn="l" defTabSz="914400" rtl="0" eaLnBrk="1" latinLnBrk="0" hangingPunct="1">
              <a:spcBef>
                <a:spcPts val="1200"/>
              </a:spcBef>
              <a:buFont typeface="Arial" pitchFamily="34" charset="0"/>
              <a:buNone/>
              <a:defRPr sz="1600" b="1" kern="1200" cap="none" baseline="0">
                <a:solidFill>
                  <a:schemeClr val="accent1"/>
                </a:solidFill>
                <a:latin typeface="+mn-lt"/>
                <a:ea typeface="+mn-ea"/>
                <a:cs typeface="+mn-cs"/>
              </a:defRPr>
            </a:lvl1pPr>
            <a:lvl2pPr marL="0" indent="0" algn="l" defTabSz="914400" rtl="0" eaLnBrk="1" latinLnBrk="0" hangingPunct="1">
              <a:spcBef>
                <a:spcPts val="800"/>
              </a:spcBef>
              <a:buFont typeface="Arial" pitchFamily="34" charset="0"/>
              <a:buNone/>
              <a:defRPr sz="1600" kern="1200">
                <a:solidFill>
                  <a:schemeClr val="accent1"/>
                </a:solidFill>
                <a:latin typeface="+mn-lt"/>
                <a:ea typeface="+mn-ea"/>
                <a:cs typeface="+mn-cs"/>
              </a:defRPr>
            </a:lvl2pPr>
            <a:lvl3pPr marL="269875" indent="-269875" algn="l" defTabSz="914400" rtl="0" eaLnBrk="1" latinLnBrk="0" hangingPunct="1">
              <a:spcBef>
                <a:spcPts val="400"/>
              </a:spcBef>
              <a:buClr>
                <a:schemeClr val="accent1"/>
              </a:buClr>
              <a:buSzPct val="150000"/>
              <a:buFont typeface="Arial" pitchFamily="34" charset="0"/>
              <a:buChar char="•"/>
              <a:defRPr sz="1600" kern="1200">
                <a:solidFill>
                  <a:schemeClr val="accent1"/>
                </a:solidFill>
                <a:latin typeface="+mn-lt"/>
                <a:ea typeface="+mn-ea"/>
                <a:cs typeface="+mn-cs"/>
              </a:defRPr>
            </a:lvl3pPr>
            <a:lvl4pPr marL="538163" indent="-268288"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4pPr>
            <a:lvl5pPr marL="808038" indent="-269875"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90000"/>
              </a:lnSpc>
            </a:pPr>
            <a:r>
              <a:rPr lang="de-DE" sz="2000" b="0" cap="all" dirty="0">
                <a:solidFill>
                  <a:srgbClr val="003063"/>
                </a:solidFill>
                <a:ea typeface="+mj-ea"/>
                <a:cs typeface="+mj-cs"/>
              </a:rPr>
              <a:t>Vorstellung der Schulformen </a:t>
            </a:r>
          </a:p>
        </p:txBody>
      </p:sp>
      <p:sp>
        <p:nvSpPr>
          <p:cNvPr id="8" name="Titel 1"/>
          <p:cNvSpPr txBox="1">
            <a:spLocks/>
          </p:cNvSpPr>
          <p:nvPr/>
        </p:nvSpPr>
        <p:spPr>
          <a:xfrm>
            <a:off x="1901854" y="3785486"/>
            <a:ext cx="4868333" cy="360000"/>
          </a:xfrm>
          <a:prstGeom prst="rect">
            <a:avLst/>
          </a:prstGeom>
          <a:solidFill>
            <a:schemeClr val="bg1"/>
          </a:solidFill>
          <a:effectLst>
            <a:outerShdw blurRad="63500" sx="102000" sy="102000" algn="ctr" rotWithShape="0">
              <a:prstClr val="black">
                <a:alpha val="40000"/>
              </a:prstClr>
            </a:outerShdw>
          </a:effectLst>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sz="2000" dirty="0">
                <a:solidFill>
                  <a:srgbClr val="CC3300"/>
                </a:solidFill>
              </a:rPr>
              <a:t>Stadtteilschule und Gymnasium </a:t>
            </a:r>
            <a:endParaRPr lang="de-DE" sz="2000" b="1" dirty="0">
              <a:solidFill>
                <a:srgbClr val="CC3300"/>
              </a:solidFill>
            </a:endParaRPr>
          </a:p>
        </p:txBody>
      </p:sp>
      <p:sp>
        <p:nvSpPr>
          <p:cNvPr id="4" name="Rechteck 3"/>
          <p:cNvSpPr/>
          <p:nvPr/>
        </p:nvSpPr>
        <p:spPr>
          <a:xfrm>
            <a:off x="1083274" y="4886821"/>
            <a:ext cx="7272363" cy="338554"/>
          </a:xfrm>
          <a:prstGeom prst="rect">
            <a:avLst/>
          </a:prstGeom>
        </p:spPr>
        <p:txBody>
          <a:bodyPr wrap="square">
            <a:spAutoFit/>
          </a:bodyPr>
          <a:lstStyle/>
          <a:p>
            <a:pPr lvl="0">
              <a:spcBef>
                <a:spcPts val="1200"/>
              </a:spcBef>
            </a:pPr>
            <a:r>
              <a:rPr lang="de-DE" altLang="de-DE" sz="1600" dirty="0">
                <a:solidFill>
                  <a:schemeClr val="bg1"/>
                </a:solidFill>
              </a:rPr>
              <a:t>Informationsabend für die Eltern der 4. Klassen Schuljahr 2023/24</a:t>
            </a:r>
          </a:p>
        </p:txBody>
      </p:sp>
      <p:pic>
        <p:nvPicPr>
          <p:cNvPr id="18" name="Picture 7" descr="\\bbs-fs\ReichmMi$\Eigene Dateien\SIZ I\Gestaltung\CMYK\Hamburg_Bug_NEU_CMYK.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102" y="3744937"/>
            <a:ext cx="1406617"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7" name="Picture 7" descr="\\bbs-fs\ReichmMi$\Eigene Dateien\SIZ I\Gestaltung\CMYK\Hamburg_Bug_NEU_CMYK.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1274" y="3744937"/>
            <a:ext cx="1404000" cy="486334"/>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1" name="Textplatzhalter 10"/>
          <p:cNvSpPr>
            <a:spLocks noGrp="1"/>
          </p:cNvSpPr>
          <p:nvPr>
            <p:ph type="body" sz="quarter" idx="13"/>
          </p:nvPr>
        </p:nvSpPr>
        <p:spPr>
          <a:xfrm rot="5400000">
            <a:off x="8253266" y="2924920"/>
            <a:ext cx="1444221" cy="195814"/>
          </a:xfrm>
          <a:ln>
            <a:noFill/>
          </a:ln>
          <a:effectLst/>
        </p:spPr>
        <p:txBody>
          <a:bodyPr/>
          <a:lstStyle/>
          <a:p>
            <a:r>
              <a:rPr lang="en-GB" dirty="0">
                <a:solidFill>
                  <a:schemeClr val="tx1"/>
                </a:solidFill>
              </a:rPr>
              <a:t>Foto: www.colourbox.de</a:t>
            </a:r>
          </a:p>
        </p:txBody>
      </p:sp>
    </p:spTree>
    <p:extLst>
      <p:ext uri="{BB962C8B-B14F-4D97-AF65-F5344CB8AC3E}">
        <p14:creationId xmlns:p14="http://schemas.microsoft.com/office/powerpoint/2010/main" val="29061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6"/>
                                        </p:tgtEl>
                                      </p:cBhvr>
                                      <p:by x="77350" y="77350"/>
                                    </p:animScale>
                                  </p:childTnLst>
                                </p:cTn>
                              </p:par>
                              <p:par>
                                <p:cTn id="7" presetID="42" presetClass="path" presetSubtype="0" fill="hold" nodeType="withEffect">
                                  <p:stCondLst>
                                    <p:cond delay="0"/>
                                  </p:stCondLst>
                                  <p:childTnLst>
                                    <p:animMotion origin="layout" path="M 2.77778E-6 2.22222E-6 L 2.77778E-6 -0.11482 " pathEditMode="relative" rAng="0" ptsTypes="AA">
                                      <p:cBhvr>
                                        <p:cTn id="8" dur="500" fill="hold"/>
                                        <p:tgtEl>
                                          <p:spTgt spid="16"/>
                                        </p:tgtEl>
                                        <p:attrNameLst>
                                          <p:attrName>ppt_x</p:attrName>
                                          <p:attrName>ppt_y</p:attrName>
                                        </p:attrNameLst>
                                      </p:cBhvr>
                                      <p:rCtr x="0" y="-5741"/>
                                    </p:animMotion>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2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p:bldP spid="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platzhalter 10"/>
          <p:cNvSpPr>
            <a:spLocks noGrp="1"/>
          </p:cNvSpPr>
          <p:nvPr>
            <p:ph type="body" sz="quarter" idx="18"/>
          </p:nvPr>
        </p:nvSpPr>
        <p:spPr>
          <a:xfrm>
            <a:off x="1983130" y="4295257"/>
            <a:ext cx="360000" cy="360000"/>
          </a:xfrm>
        </p:spPr>
        <p:txBody>
          <a:bodyPr>
            <a:noAutofit/>
          </a:bodyPr>
          <a:lstStyle/>
          <a:p>
            <a:r>
              <a:rPr lang="de-DE" sz="1800" dirty="0"/>
              <a:t>5</a:t>
            </a:r>
          </a:p>
        </p:txBody>
      </p:sp>
      <p:sp>
        <p:nvSpPr>
          <p:cNvPr id="75" name="Textplatzhalter 16"/>
          <p:cNvSpPr>
            <a:spLocks noGrp="1"/>
          </p:cNvSpPr>
          <p:nvPr>
            <p:ph type="body" sz="quarter" idx="24"/>
          </p:nvPr>
        </p:nvSpPr>
        <p:spPr>
          <a:xfrm>
            <a:off x="2451182" y="4352147"/>
            <a:ext cx="6438102" cy="246221"/>
          </a:xfrm>
        </p:spPr>
        <p:txBody>
          <a:bodyPr/>
          <a:lstStyle/>
          <a:p>
            <a:r>
              <a:rPr lang="de-DE" dirty="0"/>
              <a:t>… und nach der Schule?</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164" y="1077775"/>
            <a:ext cx="5760000" cy="2412720"/>
          </a:xfrm>
          <a:prstGeom prst="rect">
            <a:avLst/>
          </a:prstGeom>
        </p:spPr>
      </p:pic>
      <p:sp>
        <p:nvSpPr>
          <p:cNvPr id="11" name="Textplatzhalter 10"/>
          <p:cNvSpPr>
            <a:spLocks noGrp="1"/>
          </p:cNvSpPr>
          <p:nvPr>
            <p:ph type="body" sz="quarter" idx="18"/>
          </p:nvPr>
        </p:nvSpPr>
        <p:spPr>
          <a:xfrm>
            <a:off x="1982093" y="4295257"/>
            <a:ext cx="360000" cy="360000"/>
          </a:xfrm>
        </p:spPr>
        <p:txBody>
          <a:bodyPr/>
          <a:lstStyle/>
          <a:p>
            <a:r>
              <a:rPr lang="de-DE" sz="1800" dirty="0"/>
              <a:t>4</a:t>
            </a:r>
          </a:p>
        </p:txBody>
      </p:sp>
      <p:sp>
        <p:nvSpPr>
          <p:cNvPr id="17" name="Textplatzhalter 16"/>
          <p:cNvSpPr>
            <a:spLocks noGrp="1"/>
          </p:cNvSpPr>
          <p:nvPr>
            <p:ph type="body" sz="quarter" idx="24"/>
          </p:nvPr>
        </p:nvSpPr>
        <p:spPr>
          <a:xfrm>
            <a:off x="2450145" y="4352147"/>
            <a:ext cx="6438102" cy="246221"/>
          </a:xfrm>
        </p:spPr>
        <p:txBody>
          <a:bodyPr/>
          <a:lstStyle/>
          <a:p>
            <a:r>
              <a:rPr lang="de-DE" dirty="0">
                <a:solidFill>
                  <a:schemeClr val="bg1"/>
                </a:solidFill>
              </a:rPr>
              <a:t>Die Schulformen</a:t>
            </a:r>
          </a:p>
        </p:txBody>
      </p:sp>
      <p:pic>
        <p:nvPicPr>
          <p:cNvPr id="39" name="Grafik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440" y="-94822"/>
            <a:ext cx="2413636" cy="1499957"/>
          </a:xfrm>
          <a:prstGeom prst="rect">
            <a:avLst/>
          </a:prstGeom>
        </p:spPr>
      </p:pic>
      <p:pic>
        <p:nvPicPr>
          <p:cNvPr id="40" name="Grafik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41" y="248847"/>
            <a:ext cx="2410985" cy="1080000"/>
          </a:xfrm>
          <a:prstGeom prst="rect">
            <a:avLst/>
          </a:prstGeom>
        </p:spPr>
      </p:pic>
      <p:graphicFrame>
        <p:nvGraphicFramePr>
          <p:cNvPr id="61" name="Diagramm 60"/>
          <p:cNvGraphicFramePr/>
          <p:nvPr>
            <p:extLst>
              <p:ext uri="{D42A27DB-BD31-4B8C-83A1-F6EECF244321}">
                <p14:modId xmlns:p14="http://schemas.microsoft.com/office/powerpoint/2010/main" val="1910893593"/>
              </p:ext>
            </p:extLst>
          </p:nvPr>
        </p:nvGraphicFramePr>
        <p:xfrm>
          <a:off x="1634464" y="1691587"/>
          <a:ext cx="3305608" cy="2858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6" name="Titel 3"/>
          <p:cNvSpPr txBox="1">
            <a:spLocks/>
          </p:cNvSpPr>
          <p:nvPr/>
        </p:nvSpPr>
        <p:spPr>
          <a:xfrm>
            <a:off x="1513994" y="110108"/>
            <a:ext cx="8529485"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Organisation der Oberstufe</a:t>
            </a:r>
          </a:p>
        </p:txBody>
      </p:sp>
      <p:grpSp>
        <p:nvGrpSpPr>
          <p:cNvPr id="2049" name="Gruppieren 2048" hidden="1"/>
          <p:cNvGrpSpPr/>
          <p:nvPr/>
        </p:nvGrpSpPr>
        <p:grpSpPr>
          <a:xfrm>
            <a:off x="3414255" y="918889"/>
            <a:ext cx="2128241" cy="3123977"/>
            <a:chOff x="3414255" y="918889"/>
            <a:chExt cx="2128241" cy="3123977"/>
          </a:xfrm>
        </p:grpSpPr>
        <p:pic>
          <p:nvPicPr>
            <p:cNvPr id="132" name="Grafik 1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258864">
              <a:off x="3414255" y="3607023"/>
              <a:ext cx="648000" cy="435843"/>
            </a:xfrm>
            <a:prstGeom prst="rect">
              <a:avLst/>
            </a:prstGeom>
            <a:noFill/>
            <a:effectLst>
              <a:outerShdw blurRad="50800" dist="50800" dir="5400000" algn="ctr" rotWithShape="0">
                <a:srgbClr val="000000">
                  <a:alpha val="13000"/>
                </a:srgbClr>
              </a:outerShdw>
            </a:effectLst>
          </p:spPr>
        </p:pic>
        <p:pic>
          <p:nvPicPr>
            <p:cNvPr id="134" name="Grafik 1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258864">
              <a:off x="3514520" y="2510883"/>
              <a:ext cx="648000" cy="435843"/>
            </a:xfrm>
            <a:prstGeom prst="rect">
              <a:avLst/>
            </a:prstGeom>
            <a:noFill/>
            <a:effectLst>
              <a:outerShdw blurRad="50800" dist="50800" dir="5400000" algn="ctr" rotWithShape="0">
                <a:srgbClr val="000000">
                  <a:alpha val="13000"/>
                </a:srgbClr>
              </a:outerShdw>
            </a:effectLst>
          </p:spPr>
        </p:pic>
        <p:pic>
          <p:nvPicPr>
            <p:cNvPr id="129" name="Grafik 1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258864">
              <a:off x="3487964" y="918889"/>
              <a:ext cx="648000" cy="435843"/>
            </a:xfrm>
            <a:prstGeom prst="rect">
              <a:avLst/>
            </a:prstGeom>
            <a:noFill/>
            <a:effectLst>
              <a:outerShdw blurRad="50800" dist="50800" dir="5400000" algn="ctr" rotWithShape="0">
                <a:srgbClr val="000000">
                  <a:alpha val="13000"/>
                </a:srgbClr>
              </a:outerShdw>
            </a:effectLst>
          </p:spPr>
        </p:pic>
        <p:pic>
          <p:nvPicPr>
            <p:cNvPr id="135" name="Grafik 1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93878">
              <a:off x="4461889" y="965932"/>
              <a:ext cx="648000" cy="435843"/>
            </a:xfrm>
            <a:prstGeom prst="rect">
              <a:avLst/>
            </a:prstGeom>
            <a:noFill/>
            <a:effectLst>
              <a:outerShdw blurRad="50800" dist="50800" dir="5400000" algn="ctr" rotWithShape="0">
                <a:srgbClr val="000000">
                  <a:alpha val="13000"/>
                </a:srgbClr>
              </a:outerShdw>
            </a:effectLst>
          </p:spPr>
        </p:pic>
        <p:pic>
          <p:nvPicPr>
            <p:cNvPr id="136" name="Grafik 1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258864">
              <a:off x="4894496" y="3596615"/>
              <a:ext cx="648000" cy="435843"/>
            </a:xfrm>
            <a:prstGeom prst="rect">
              <a:avLst/>
            </a:prstGeom>
            <a:noFill/>
            <a:effectLst>
              <a:outerShdw blurRad="50800" dist="50800" dir="5400000" algn="ctr" rotWithShape="0">
                <a:srgbClr val="000000">
                  <a:alpha val="13000"/>
                </a:srgbClr>
              </a:outerShdw>
            </a:effectLst>
          </p:spPr>
        </p:pic>
        <p:pic>
          <p:nvPicPr>
            <p:cNvPr id="167" name="Grafik 16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258864">
              <a:off x="4053006" y="2132961"/>
              <a:ext cx="648000" cy="435843"/>
            </a:xfrm>
            <a:prstGeom prst="rect">
              <a:avLst/>
            </a:prstGeom>
            <a:noFill/>
            <a:effectLst>
              <a:outerShdw blurRad="50800" dist="50800" dir="5400000" algn="ctr" rotWithShape="0">
                <a:srgbClr val="000000">
                  <a:alpha val="13000"/>
                </a:srgbClr>
              </a:outerShdw>
            </a:effectLst>
          </p:spPr>
        </p:pic>
      </p:grpSp>
      <p:sp>
        <p:nvSpPr>
          <p:cNvPr id="84" name="Titel 3"/>
          <p:cNvSpPr txBox="1">
            <a:spLocks/>
          </p:cNvSpPr>
          <p:nvPr/>
        </p:nvSpPr>
        <p:spPr>
          <a:xfrm>
            <a:off x="-36512" y="123419"/>
            <a:ext cx="9793088"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Schulabschlüsse und Anschlussmöglichkeiten</a:t>
            </a:r>
          </a:p>
        </p:txBody>
      </p:sp>
      <p:sp>
        <p:nvSpPr>
          <p:cNvPr id="116" name="Textfeld 115"/>
          <p:cNvSpPr txBox="1"/>
          <p:nvPr/>
        </p:nvSpPr>
        <p:spPr>
          <a:xfrm>
            <a:off x="8604000" y="3794400"/>
            <a:ext cx="1080120" cy="230832"/>
          </a:xfrm>
          <a:prstGeom prst="rect">
            <a:avLst/>
          </a:prstGeom>
          <a:noFill/>
        </p:spPr>
        <p:txBody>
          <a:bodyPr wrap="square" rtlCol="0">
            <a:spAutoFit/>
          </a:bodyPr>
          <a:lstStyle/>
          <a:p>
            <a:pPr>
              <a:spcBef>
                <a:spcPts val="400"/>
              </a:spcBef>
              <a:buClr>
                <a:schemeClr val="accent1"/>
              </a:buClr>
              <a:buSzPct val="150000"/>
            </a:pPr>
            <a:r>
              <a:rPr lang="de-DE" sz="900" dirty="0">
                <a:solidFill>
                  <a:srgbClr val="FFC000"/>
                </a:solidFill>
              </a:rPr>
              <a:t>*Abitur</a:t>
            </a:r>
          </a:p>
        </p:txBody>
      </p:sp>
      <p:grpSp>
        <p:nvGrpSpPr>
          <p:cNvPr id="117" name="Gruppieren 116"/>
          <p:cNvGrpSpPr/>
          <p:nvPr/>
        </p:nvGrpSpPr>
        <p:grpSpPr>
          <a:xfrm>
            <a:off x="417600" y="165600"/>
            <a:ext cx="8424936" cy="3757769"/>
            <a:chOff x="35496" y="124536"/>
            <a:chExt cx="8424936" cy="3757769"/>
          </a:xfrm>
        </p:grpSpPr>
        <p:grpSp>
          <p:nvGrpSpPr>
            <p:cNvPr id="119" name="Gruppieren 118"/>
            <p:cNvGrpSpPr/>
            <p:nvPr/>
          </p:nvGrpSpPr>
          <p:grpSpPr>
            <a:xfrm>
              <a:off x="35496" y="124536"/>
              <a:ext cx="8424936" cy="3663069"/>
              <a:chOff x="-18462" y="124536"/>
              <a:chExt cx="8424936" cy="3663069"/>
            </a:xfrm>
          </p:grpSpPr>
          <p:graphicFrame>
            <p:nvGraphicFramePr>
              <p:cNvPr id="149" name="Diagramm 148"/>
              <p:cNvGraphicFramePr/>
              <p:nvPr>
                <p:extLst>
                  <p:ext uri="{D42A27DB-BD31-4B8C-83A1-F6EECF244321}">
                    <p14:modId xmlns:p14="http://schemas.microsoft.com/office/powerpoint/2010/main" val="2268170871"/>
                  </p:ext>
                </p:extLst>
              </p:nvPr>
            </p:nvGraphicFramePr>
            <p:xfrm>
              <a:off x="1634464" y="1691587"/>
              <a:ext cx="3305608" cy="2858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0" name="Pfeil nach oben 149"/>
              <p:cNvSpPr/>
              <p:nvPr/>
            </p:nvSpPr>
            <p:spPr>
              <a:xfrm>
                <a:off x="4406986" y="1259257"/>
                <a:ext cx="124078" cy="197038"/>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graphicFrame>
            <p:nvGraphicFramePr>
              <p:cNvPr id="151" name="Diagramm 150"/>
              <p:cNvGraphicFramePr/>
              <p:nvPr>
                <p:extLst>
                  <p:ext uri="{D42A27DB-BD31-4B8C-83A1-F6EECF244321}">
                    <p14:modId xmlns:p14="http://schemas.microsoft.com/office/powerpoint/2010/main" val="400771997"/>
                  </p:ext>
                </p:extLst>
              </p:nvPr>
            </p:nvGraphicFramePr>
            <p:xfrm>
              <a:off x="5208589" y="2357127"/>
              <a:ext cx="1482739" cy="73511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52" name="Diagramm 151"/>
              <p:cNvGraphicFramePr/>
              <p:nvPr>
                <p:extLst>
                  <p:ext uri="{D42A27DB-BD31-4B8C-83A1-F6EECF244321}">
                    <p14:modId xmlns:p14="http://schemas.microsoft.com/office/powerpoint/2010/main" val="4072569487"/>
                  </p:ext>
                </p:extLst>
              </p:nvPr>
            </p:nvGraphicFramePr>
            <p:xfrm>
              <a:off x="4563956" y="3014114"/>
              <a:ext cx="1304188" cy="451269"/>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153" name="Gruppieren 152"/>
              <p:cNvGrpSpPr/>
              <p:nvPr/>
            </p:nvGrpSpPr>
            <p:grpSpPr>
              <a:xfrm>
                <a:off x="3807170" y="1863015"/>
                <a:ext cx="1323711" cy="210600"/>
                <a:chOff x="10281" y="0"/>
                <a:chExt cx="1323711" cy="210600"/>
              </a:xfrm>
            </p:grpSpPr>
            <p:sp>
              <p:nvSpPr>
                <p:cNvPr id="205" name="Abgerundetes Rechteck 204"/>
                <p:cNvSpPr/>
                <p:nvPr/>
              </p:nvSpPr>
              <p:spPr>
                <a:xfrm>
                  <a:off x="173416" y="0"/>
                  <a:ext cx="1008747" cy="210600"/>
                </a:xfrm>
                <a:prstGeom prst="roundRect">
                  <a:avLst/>
                </a:prstGeom>
                <a:solidFill>
                  <a:srgbClr val="4085BF"/>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06" name="Abgerundetes Rechteck 4"/>
                <p:cNvSpPr/>
                <p:nvPr/>
              </p:nvSpPr>
              <p:spPr>
                <a:xfrm>
                  <a:off x="10281" y="10281"/>
                  <a:ext cx="1323711" cy="190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de-DE" sz="900" dirty="0"/>
                    <a:t>Berufsoberschule</a:t>
                  </a:r>
                  <a:endParaRPr lang="de-DE" sz="900" kern="1200" dirty="0"/>
                </a:p>
              </p:txBody>
            </p:sp>
          </p:grpSp>
          <p:grpSp>
            <p:nvGrpSpPr>
              <p:cNvPr id="154" name="Gruppieren 153"/>
              <p:cNvGrpSpPr/>
              <p:nvPr/>
            </p:nvGrpSpPr>
            <p:grpSpPr>
              <a:xfrm>
                <a:off x="5222182" y="1864297"/>
                <a:ext cx="1323711" cy="210600"/>
                <a:chOff x="10281" y="-22334"/>
                <a:chExt cx="1323711" cy="210600"/>
              </a:xfrm>
            </p:grpSpPr>
            <p:sp>
              <p:nvSpPr>
                <p:cNvPr id="203" name="Abgerundetes Rechteck 202"/>
                <p:cNvSpPr/>
                <p:nvPr/>
              </p:nvSpPr>
              <p:spPr>
                <a:xfrm>
                  <a:off x="230788" y="-22334"/>
                  <a:ext cx="875896" cy="210600"/>
                </a:xfrm>
                <a:prstGeom prst="roundRect">
                  <a:avLst/>
                </a:prstGeom>
                <a:solidFill>
                  <a:srgbClr val="4085BF"/>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04" name="Abgerundetes Rechteck 4"/>
                <p:cNvSpPr/>
                <p:nvPr/>
              </p:nvSpPr>
              <p:spPr>
                <a:xfrm>
                  <a:off x="10281" y="-14433"/>
                  <a:ext cx="1323711" cy="190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de-DE" sz="900" kern="1200" dirty="0"/>
                    <a:t>Fachoberschule</a:t>
                  </a:r>
                </a:p>
              </p:txBody>
            </p:sp>
          </p:grpSp>
          <p:sp>
            <p:nvSpPr>
              <p:cNvPr id="155" name="Rechteckiger Pfeil 154"/>
              <p:cNvSpPr/>
              <p:nvPr/>
            </p:nvSpPr>
            <p:spPr>
              <a:xfrm rot="5400000" flipH="1">
                <a:off x="5150598" y="1697796"/>
                <a:ext cx="294812" cy="1080122"/>
              </a:xfrm>
              <a:prstGeom prst="bentArrow">
                <a:avLst>
                  <a:gd name="adj1" fmla="val 20708"/>
                  <a:gd name="adj2" fmla="val 22225"/>
                  <a:gd name="adj3" fmla="val 24592"/>
                  <a:gd name="adj4" fmla="val 389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56" name="Rechteckiger Pfeil 155"/>
              <p:cNvSpPr/>
              <p:nvPr/>
            </p:nvSpPr>
            <p:spPr>
              <a:xfrm rot="5400000" flipH="1" flipV="1">
                <a:off x="3560773" y="1764530"/>
                <a:ext cx="349021" cy="882754"/>
              </a:xfrm>
              <a:prstGeom prst="bentArrow">
                <a:avLst>
                  <a:gd name="adj1" fmla="val 13869"/>
                  <a:gd name="adj2" fmla="val 16880"/>
                  <a:gd name="adj3" fmla="val 19468"/>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graphicFrame>
            <p:nvGraphicFramePr>
              <p:cNvPr id="157" name="Diagramm 156"/>
              <p:cNvGraphicFramePr/>
              <p:nvPr>
                <p:extLst>
                  <p:ext uri="{D42A27DB-BD31-4B8C-83A1-F6EECF244321}">
                    <p14:modId xmlns:p14="http://schemas.microsoft.com/office/powerpoint/2010/main" val="2793444950"/>
                  </p:ext>
                </p:extLst>
              </p:nvPr>
            </p:nvGraphicFramePr>
            <p:xfrm>
              <a:off x="3606089" y="2563918"/>
              <a:ext cx="1565609" cy="246755"/>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158" name="Rechteckiger Pfeil 157"/>
              <p:cNvSpPr>
                <a:spLocks noChangeAspect="1"/>
              </p:cNvSpPr>
              <p:nvPr/>
            </p:nvSpPr>
            <p:spPr>
              <a:xfrm rot="16200000" flipV="1">
                <a:off x="4304331" y="3248560"/>
                <a:ext cx="322225" cy="755866"/>
              </a:xfrm>
              <a:prstGeom prst="bentArrow">
                <a:avLst>
                  <a:gd name="adj1" fmla="val 16460"/>
                  <a:gd name="adj2" fmla="val 15359"/>
                  <a:gd name="adj3" fmla="val 21212"/>
                  <a:gd name="adj4" fmla="val 787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pic>
            <p:nvPicPr>
              <p:cNvPr id="159" name="Grafik 15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860032" y="403900"/>
                <a:ext cx="720000" cy="312479"/>
              </a:xfrm>
              <a:prstGeom prst="rect">
                <a:avLst/>
              </a:prstGeom>
            </p:spPr>
          </p:pic>
          <p:pic>
            <p:nvPicPr>
              <p:cNvPr id="160" name="Grafik 15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439197" y="124536"/>
                <a:ext cx="720000" cy="591843"/>
              </a:xfrm>
              <a:prstGeom prst="rect">
                <a:avLst/>
              </a:prstGeom>
            </p:spPr>
          </p:pic>
          <p:graphicFrame>
            <p:nvGraphicFramePr>
              <p:cNvPr id="161" name="Diagramm 160"/>
              <p:cNvGraphicFramePr/>
              <p:nvPr>
                <p:extLst>
                  <p:ext uri="{D42A27DB-BD31-4B8C-83A1-F6EECF244321}">
                    <p14:modId xmlns:p14="http://schemas.microsoft.com/office/powerpoint/2010/main" val="3842691140"/>
                  </p:ext>
                </p:extLst>
              </p:nvPr>
            </p:nvGraphicFramePr>
            <p:xfrm>
              <a:off x="3088892" y="3020414"/>
              <a:ext cx="1346712" cy="450425"/>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aphicFrame>
            <p:nvGraphicFramePr>
              <p:cNvPr id="162" name="Diagramm 161"/>
              <p:cNvGraphicFramePr/>
              <p:nvPr>
                <p:extLst>
                  <p:ext uri="{D42A27DB-BD31-4B8C-83A1-F6EECF244321}">
                    <p14:modId xmlns:p14="http://schemas.microsoft.com/office/powerpoint/2010/main" val="4042732214"/>
                  </p:ext>
                </p:extLst>
              </p:nvPr>
            </p:nvGraphicFramePr>
            <p:xfrm>
              <a:off x="5127120" y="938478"/>
              <a:ext cx="1562140" cy="225218"/>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sp>
            <p:nvSpPr>
              <p:cNvPr id="163" name="Rechteckiger Pfeil 162"/>
              <p:cNvSpPr/>
              <p:nvPr/>
            </p:nvSpPr>
            <p:spPr>
              <a:xfrm>
                <a:off x="3437029" y="2607470"/>
                <a:ext cx="156405" cy="408700"/>
              </a:xfrm>
              <a:prstGeom prst="bentArrow">
                <a:avLst>
                  <a:gd name="adj1" fmla="val 38767"/>
                  <a:gd name="adj2" fmla="val 50000"/>
                  <a:gd name="adj3" fmla="val 44792"/>
                  <a:gd name="adj4" fmla="val 552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64" name="Rechteckiger Pfeil 163"/>
              <p:cNvSpPr/>
              <p:nvPr/>
            </p:nvSpPr>
            <p:spPr>
              <a:xfrm flipH="1">
                <a:off x="5203029" y="2614614"/>
                <a:ext cx="161057" cy="410352"/>
              </a:xfrm>
              <a:prstGeom prst="bentArrow">
                <a:avLst>
                  <a:gd name="adj1" fmla="val 40272"/>
                  <a:gd name="adj2" fmla="val 49693"/>
                  <a:gd name="adj3" fmla="val 35874"/>
                  <a:gd name="adj4" fmla="val 389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65" name="Pfeil nach oben 164"/>
              <p:cNvSpPr/>
              <p:nvPr/>
            </p:nvSpPr>
            <p:spPr>
              <a:xfrm>
                <a:off x="4029610" y="2824677"/>
                <a:ext cx="104662" cy="191491"/>
              </a:xfrm>
              <a:prstGeom prst="upArrow">
                <a:avLst>
                  <a:gd name="adj1" fmla="val 46301"/>
                  <a:gd name="adj2" fmla="val 714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66" name="Rechteckiger Pfeil 165"/>
              <p:cNvSpPr>
                <a:spLocks noChangeAspect="1"/>
              </p:cNvSpPr>
              <p:nvPr/>
            </p:nvSpPr>
            <p:spPr>
              <a:xfrm rot="16200000" flipV="1">
                <a:off x="5745885" y="3099872"/>
                <a:ext cx="276307" cy="235961"/>
              </a:xfrm>
              <a:prstGeom prst="bentArrow">
                <a:avLst>
                  <a:gd name="adj1" fmla="val 22339"/>
                  <a:gd name="adj2" fmla="val 26882"/>
                  <a:gd name="adj3" fmla="val 25000"/>
                  <a:gd name="adj4" fmla="val 437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graphicFrame>
            <p:nvGraphicFramePr>
              <p:cNvPr id="168" name="Diagramm 167"/>
              <p:cNvGraphicFramePr/>
              <p:nvPr>
                <p:extLst>
                  <p:ext uri="{D42A27DB-BD31-4B8C-83A1-F6EECF244321}">
                    <p14:modId xmlns:p14="http://schemas.microsoft.com/office/powerpoint/2010/main" val="1032343732"/>
                  </p:ext>
                </p:extLst>
              </p:nvPr>
            </p:nvGraphicFramePr>
            <p:xfrm>
              <a:off x="2406221" y="872940"/>
              <a:ext cx="1517708" cy="356296"/>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sp>
            <p:nvSpPr>
              <p:cNvPr id="169" name="Rechteckiger Pfeil 168"/>
              <p:cNvSpPr/>
              <p:nvPr/>
            </p:nvSpPr>
            <p:spPr>
              <a:xfrm rot="16200000">
                <a:off x="4352678" y="3161228"/>
                <a:ext cx="322227" cy="930521"/>
              </a:xfrm>
              <a:prstGeom prst="bentArrow">
                <a:avLst>
                  <a:gd name="adj1" fmla="val 16771"/>
                  <a:gd name="adj2" fmla="val 17777"/>
                  <a:gd name="adj3" fmla="val 21688"/>
                  <a:gd name="adj4" fmla="val 674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70" name="Pfeil nach oben 169"/>
              <p:cNvSpPr/>
              <p:nvPr/>
            </p:nvSpPr>
            <p:spPr>
              <a:xfrm>
                <a:off x="4738717" y="2824679"/>
                <a:ext cx="104662" cy="191490"/>
              </a:xfrm>
              <a:prstGeom prst="upArrow">
                <a:avLst>
                  <a:gd name="adj1" fmla="val 46301"/>
                  <a:gd name="adj2" fmla="val 714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pic>
            <p:nvPicPr>
              <p:cNvPr id="171" name="Grafik 170"/>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342201" y="2688033"/>
                <a:ext cx="720000" cy="417310"/>
              </a:xfrm>
              <a:prstGeom prst="rect">
                <a:avLst/>
              </a:prstGeom>
            </p:spPr>
          </p:pic>
          <p:pic>
            <p:nvPicPr>
              <p:cNvPr id="172" name="Grafik 171"/>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270113" y="2824679"/>
                <a:ext cx="720000" cy="417310"/>
              </a:xfrm>
              <a:prstGeom prst="rect">
                <a:avLst/>
              </a:prstGeom>
            </p:spPr>
          </p:pic>
          <p:sp>
            <p:nvSpPr>
              <p:cNvPr id="173" name="Rechteckiger Pfeil 172"/>
              <p:cNvSpPr>
                <a:spLocks noChangeAspect="1"/>
              </p:cNvSpPr>
              <p:nvPr/>
            </p:nvSpPr>
            <p:spPr>
              <a:xfrm rot="16200000" flipV="1">
                <a:off x="5869230" y="2992410"/>
                <a:ext cx="457484" cy="1064361"/>
              </a:xfrm>
              <a:prstGeom prst="bentArrow">
                <a:avLst>
                  <a:gd name="adj1" fmla="val 11036"/>
                  <a:gd name="adj2" fmla="val 12629"/>
                  <a:gd name="adj3" fmla="val 20237"/>
                  <a:gd name="adj4" fmla="val 797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74" name="Rechteckiger Pfeil 173"/>
              <p:cNvSpPr/>
              <p:nvPr/>
            </p:nvSpPr>
            <p:spPr>
              <a:xfrm flipH="1">
                <a:off x="6630113" y="1017112"/>
                <a:ext cx="318150" cy="1659500"/>
              </a:xfrm>
              <a:prstGeom prst="bentArrow">
                <a:avLst>
                  <a:gd name="adj1" fmla="val 17754"/>
                  <a:gd name="adj2" fmla="val 22924"/>
                  <a:gd name="adj3" fmla="val 20993"/>
                  <a:gd name="adj4" fmla="val 79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graphicFrame>
            <p:nvGraphicFramePr>
              <p:cNvPr id="175" name="Diagramm 174"/>
              <p:cNvGraphicFramePr/>
              <p:nvPr>
                <p:extLst>
                  <p:ext uri="{D42A27DB-BD31-4B8C-83A1-F6EECF244321}">
                    <p14:modId xmlns:p14="http://schemas.microsoft.com/office/powerpoint/2010/main" val="1939711160"/>
                  </p:ext>
                </p:extLst>
              </p:nvPr>
            </p:nvGraphicFramePr>
            <p:xfrm>
              <a:off x="7062201" y="2725945"/>
              <a:ext cx="1344273" cy="451406"/>
            </p:xfrm>
            <a:graphic>
              <a:graphicData uri="http://schemas.openxmlformats.org/drawingml/2006/diagram">
                <dgm:relIds xmlns:dgm="http://schemas.openxmlformats.org/drawingml/2006/diagram" xmlns:r="http://schemas.openxmlformats.org/officeDocument/2006/relationships" r:dm="rId50" r:lo="rId51" r:qs="rId52" r:cs="rId53"/>
              </a:graphicData>
            </a:graphic>
          </p:graphicFrame>
          <p:pic>
            <p:nvPicPr>
              <p:cNvPr id="176" name="Grafik 175"/>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002392" y="1346525"/>
                <a:ext cx="720000" cy="417310"/>
              </a:xfrm>
              <a:prstGeom prst="rect">
                <a:avLst/>
              </a:prstGeom>
            </p:spPr>
          </p:pic>
          <p:pic>
            <p:nvPicPr>
              <p:cNvPr id="177" name="Grafik 176"/>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160610" y="1463288"/>
                <a:ext cx="720000" cy="417310"/>
              </a:xfrm>
              <a:prstGeom prst="rect">
                <a:avLst/>
              </a:prstGeom>
            </p:spPr>
          </p:pic>
          <p:graphicFrame>
            <p:nvGraphicFramePr>
              <p:cNvPr id="178" name="Diagramm 177"/>
              <p:cNvGraphicFramePr/>
              <p:nvPr>
                <p:extLst>
                  <p:ext uri="{D42A27DB-BD31-4B8C-83A1-F6EECF244321}">
                    <p14:modId xmlns:p14="http://schemas.microsoft.com/office/powerpoint/2010/main" val="3078583270"/>
                  </p:ext>
                </p:extLst>
              </p:nvPr>
            </p:nvGraphicFramePr>
            <p:xfrm>
              <a:off x="1614579" y="1338715"/>
              <a:ext cx="1344273" cy="692683"/>
            </p:xfrm>
            <a:graphic>
              <a:graphicData uri="http://schemas.openxmlformats.org/drawingml/2006/diagram">
                <dgm:relIds xmlns:dgm="http://schemas.openxmlformats.org/drawingml/2006/diagram" xmlns:r="http://schemas.openxmlformats.org/officeDocument/2006/relationships" r:dm="rId55" r:lo="rId56" r:qs="rId57" r:cs="rId58"/>
              </a:graphicData>
            </a:graphic>
          </p:graphicFrame>
          <p:sp>
            <p:nvSpPr>
              <p:cNvPr id="179" name="Abgerundetes Rechteck 4"/>
              <p:cNvSpPr/>
              <p:nvPr/>
            </p:nvSpPr>
            <p:spPr>
              <a:xfrm>
                <a:off x="5637517" y="489909"/>
                <a:ext cx="1323711" cy="190038"/>
              </a:xfrm>
              <a:prstGeom prst="rect">
                <a:avLst/>
              </a:prstGeom>
              <a:solidFill>
                <a:srgbClr val="C00000"/>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de-DE" sz="1000" dirty="0"/>
                  <a:t>Fachhochschule</a:t>
                </a:r>
                <a:endParaRPr lang="de-DE" sz="900" kern="1200" dirty="0"/>
              </a:p>
            </p:txBody>
          </p:sp>
          <p:graphicFrame>
            <p:nvGraphicFramePr>
              <p:cNvPr id="180" name="Diagramm 179"/>
              <p:cNvGraphicFramePr/>
              <p:nvPr>
                <p:extLst>
                  <p:ext uri="{D42A27DB-BD31-4B8C-83A1-F6EECF244321}">
                    <p14:modId xmlns:p14="http://schemas.microsoft.com/office/powerpoint/2010/main" val="4019155583"/>
                  </p:ext>
                </p:extLst>
              </p:nvPr>
            </p:nvGraphicFramePr>
            <p:xfrm>
              <a:off x="4101877" y="2248912"/>
              <a:ext cx="570890" cy="208359"/>
            </p:xfrm>
            <a:graphic>
              <a:graphicData uri="http://schemas.openxmlformats.org/drawingml/2006/diagram">
                <dgm:relIds xmlns:dgm="http://schemas.openxmlformats.org/drawingml/2006/diagram" xmlns:r="http://schemas.openxmlformats.org/officeDocument/2006/relationships" r:dm="rId60" r:lo="rId61" r:qs="rId62" r:cs="rId63"/>
              </a:graphicData>
            </a:graphic>
          </p:graphicFrame>
          <p:sp>
            <p:nvSpPr>
              <p:cNvPr id="181" name="Rechteckiger Pfeil 180"/>
              <p:cNvSpPr/>
              <p:nvPr/>
            </p:nvSpPr>
            <p:spPr>
              <a:xfrm>
                <a:off x="4059031" y="2283719"/>
                <a:ext cx="134783" cy="252769"/>
              </a:xfrm>
              <a:prstGeom prst="bentArrow">
                <a:avLst>
                  <a:gd name="adj1" fmla="val 42193"/>
                  <a:gd name="adj2" fmla="val 50000"/>
                  <a:gd name="adj3" fmla="val 41168"/>
                  <a:gd name="adj4" fmla="val 31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82" name="Abgerundetes Rechteck 4"/>
              <p:cNvSpPr/>
              <p:nvPr/>
            </p:nvSpPr>
            <p:spPr>
              <a:xfrm>
                <a:off x="1929172" y="487195"/>
                <a:ext cx="1446259" cy="190038"/>
              </a:xfrm>
              <a:prstGeom prst="rect">
                <a:avLst/>
              </a:prstGeom>
              <a:solidFill>
                <a:srgbClr val="C00000"/>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de-DE" sz="1000" dirty="0"/>
                  <a:t>Universität / Hochschule</a:t>
                </a:r>
                <a:endParaRPr lang="de-DE" sz="900" kern="1200" dirty="0"/>
              </a:p>
            </p:txBody>
          </p:sp>
          <p:pic>
            <p:nvPicPr>
              <p:cNvPr id="183" name="Grafik 182"/>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099352" y="1446938"/>
                <a:ext cx="720000" cy="417310"/>
              </a:xfrm>
              <a:prstGeom prst="rect">
                <a:avLst/>
              </a:prstGeom>
            </p:spPr>
          </p:pic>
          <p:pic>
            <p:nvPicPr>
              <p:cNvPr id="184" name="Grafik 183"/>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5524037" y="1445839"/>
                <a:ext cx="720000" cy="417310"/>
              </a:xfrm>
              <a:prstGeom prst="rect">
                <a:avLst/>
              </a:prstGeom>
            </p:spPr>
          </p:pic>
          <p:sp>
            <p:nvSpPr>
              <p:cNvPr id="185" name="Pfeil nach oben 184"/>
              <p:cNvSpPr/>
              <p:nvPr/>
            </p:nvSpPr>
            <p:spPr>
              <a:xfrm>
                <a:off x="4397905" y="2068095"/>
                <a:ext cx="113060" cy="161193"/>
              </a:xfrm>
              <a:prstGeom prst="upArrow">
                <a:avLst>
                  <a:gd name="adj1" fmla="val 46161"/>
                  <a:gd name="adj2" fmla="val 6577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86" name="Pfeil nach oben 185"/>
              <p:cNvSpPr/>
              <p:nvPr/>
            </p:nvSpPr>
            <p:spPr>
              <a:xfrm rot="16200000">
                <a:off x="5109660" y="1368112"/>
                <a:ext cx="124078" cy="704688"/>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87" name="Rechteckiger Pfeil 186"/>
              <p:cNvSpPr/>
              <p:nvPr/>
            </p:nvSpPr>
            <p:spPr>
              <a:xfrm rot="16200000">
                <a:off x="3291577" y="3542989"/>
                <a:ext cx="333727" cy="133651"/>
              </a:xfrm>
              <a:prstGeom prst="bentArrow">
                <a:avLst>
                  <a:gd name="adj1" fmla="val 40420"/>
                  <a:gd name="adj2" fmla="val 39428"/>
                  <a:gd name="adj3" fmla="val 48681"/>
                  <a:gd name="adj4" fmla="val 9457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88" name="Rechteckiger Pfeil 187"/>
              <p:cNvSpPr/>
              <p:nvPr/>
            </p:nvSpPr>
            <p:spPr>
              <a:xfrm>
                <a:off x="5929928" y="2090451"/>
                <a:ext cx="1018335" cy="268153"/>
              </a:xfrm>
              <a:prstGeom prst="bentArrow">
                <a:avLst>
                  <a:gd name="adj1" fmla="val 21429"/>
                  <a:gd name="adj2" fmla="val 12595"/>
                  <a:gd name="adj3" fmla="val 19089"/>
                  <a:gd name="adj4" fmla="val 981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89" name="Pfeil nach oben 188"/>
              <p:cNvSpPr/>
              <p:nvPr/>
            </p:nvSpPr>
            <p:spPr>
              <a:xfrm>
                <a:off x="5821999" y="1183853"/>
                <a:ext cx="124078" cy="269607"/>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90" name="Rechteckiger Pfeil 189"/>
              <p:cNvSpPr/>
              <p:nvPr/>
            </p:nvSpPr>
            <p:spPr>
              <a:xfrm flipH="1">
                <a:off x="4692346" y="2278856"/>
                <a:ext cx="151032" cy="257175"/>
              </a:xfrm>
              <a:prstGeom prst="bentArrow">
                <a:avLst>
                  <a:gd name="adj1" fmla="val 42606"/>
                  <a:gd name="adj2" fmla="val 50000"/>
                  <a:gd name="adj3" fmla="val 33327"/>
                  <a:gd name="adj4" fmla="val 359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91" name="Pfeil nach oben 190"/>
              <p:cNvSpPr/>
              <p:nvPr/>
            </p:nvSpPr>
            <p:spPr>
              <a:xfrm>
                <a:off x="5226319" y="3453880"/>
                <a:ext cx="124078" cy="178211"/>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graphicFrame>
            <p:nvGraphicFramePr>
              <p:cNvPr id="192" name="Diagramm 191"/>
              <p:cNvGraphicFramePr/>
              <p:nvPr>
                <p:extLst>
                  <p:ext uri="{D42A27DB-BD31-4B8C-83A1-F6EECF244321}">
                    <p14:modId xmlns:p14="http://schemas.microsoft.com/office/powerpoint/2010/main" val="1079855146"/>
                  </p:ext>
                </p:extLst>
              </p:nvPr>
            </p:nvGraphicFramePr>
            <p:xfrm>
              <a:off x="-18462" y="3441231"/>
              <a:ext cx="546692" cy="224936"/>
            </p:xfrm>
            <a:graphic>
              <a:graphicData uri="http://schemas.openxmlformats.org/drawingml/2006/diagram">
                <dgm:relIds xmlns:dgm="http://schemas.openxmlformats.org/drawingml/2006/diagram" xmlns:r="http://schemas.openxmlformats.org/officeDocument/2006/relationships" r:dm="rId65" r:lo="rId66" r:qs="rId67" r:cs="rId68"/>
              </a:graphicData>
            </a:graphic>
          </p:graphicFrame>
          <p:graphicFrame>
            <p:nvGraphicFramePr>
              <p:cNvPr id="193" name="Diagramm 192"/>
              <p:cNvGraphicFramePr/>
              <p:nvPr>
                <p:extLst>
                  <p:ext uri="{D42A27DB-BD31-4B8C-83A1-F6EECF244321}">
                    <p14:modId xmlns:p14="http://schemas.microsoft.com/office/powerpoint/2010/main" val="2748181406"/>
                  </p:ext>
                </p:extLst>
              </p:nvPr>
            </p:nvGraphicFramePr>
            <p:xfrm>
              <a:off x="-18462" y="3133058"/>
              <a:ext cx="542894" cy="226800"/>
            </p:xfrm>
            <a:graphic>
              <a:graphicData uri="http://schemas.openxmlformats.org/drawingml/2006/diagram">
                <dgm:relIds xmlns:dgm="http://schemas.openxmlformats.org/drawingml/2006/diagram" xmlns:r="http://schemas.openxmlformats.org/officeDocument/2006/relationships" r:dm="rId70" r:lo="rId71" r:qs="rId72" r:cs="rId73"/>
              </a:graphicData>
            </a:graphic>
          </p:graphicFrame>
          <p:graphicFrame>
            <p:nvGraphicFramePr>
              <p:cNvPr id="194" name="Diagramm 193"/>
              <p:cNvGraphicFramePr/>
              <p:nvPr>
                <p:extLst>
                  <p:ext uri="{D42A27DB-BD31-4B8C-83A1-F6EECF244321}">
                    <p14:modId xmlns:p14="http://schemas.microsoft.com/office/powerpoint/2010/main" val="3849553515"/>
                  </p:ext>
                </p:extLst>
              </p:nvPr>
            </p:nvGraphicFramePr>
            <p:xfrm>
              <a:off x="581676" y="3112590"/>
              <a:ext cx="2511539" cy="582711"/>
            </p:xfrm>
            <a:graphic>
              <a:graphicData uri="http://schemas.openxmlformats.org/drawingml/2006/diagram">
                <dgm:relIds xmlns:dgm="http://schemas.openxmlformats.org/drawingml/2006/diagram" xmlns:r="http://schemas.openxmlformats.org/officeDocument/2006/relationships" r:dm="rId75" r:lo="rId76" r:qs="rId77" r:cs="rId78"/>
              </a:graphicData>
            </a:graphic>
          </p:graphicFrame>
          <p:sp>
            <p:nvSpPr>
              <p:cNvPr id="195" name="Pfeil nach oben 194"/>
              <p:cNvSpPr/>
              <p:nvPr/>
            </p:nvSpPr>
            <p:spPr>
              <a:xfrm>
                <a:off x="3970306" y="725076"/>
                <a:ext cx="124078" cy="132982"/>
              </a:xfrm>
              <a:prstGeom prst="upArrow">
                <a:avLst>
                  <a:gd name="adj1" fmla="val 4232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96" name="Kreis 195"/>
              <p:cNvSpPr/>
              <p:nvPr/>
            </p:nvSpPr>
            <p:spPr>
              <a:xfrm>
                <a:off x="3800505" y="872939"/>
                <a:ext cx="356296" cy="356296"/>
              </a:xfrm>
              <a:prstGeom prst="pie">
                <a:avLst>
                  <a:gd name="adj1" fmla="val 5400000"/>
                  <a:gd name="adj2" fmla="val 1620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7" name="Freihandform 196"/>
              <p:cNvSpPr/>
              <p:nvPr/>
            </p:nvSpPr>
            <p:spPr>
              <a:xfrm>
                <a:off x="3871638" y="872939"/>
                <a:ext cx="1233880" cy="356296"/>
              </a:xfrm>
              <a:custGeom>
                <a:avLst/>
                <a:gdLst>
                  <a:gd name="connsiteX0" fmla="*/ 0 w 1233880"/>
                  <a:gd name="connsiteY0" fmla="*/ 0 h 356296"/>
                  <a:gd name="connsiteX1" fmla="*/ 1233880 w 1233880"/>
                  <a:gd name="connsiteY1" fmla="*/ 0 h 356296"/>
                  <a:gd name="connsiteX2" fmla="*/ 1233880 w 1233880"/>
                  <a:gd name="connsiteY2" fmla="*/ 356296 h 356296"/>
                  <a:gd name="connsiteX3" fmla="*/ 0 w 1233880"/>
                  <a:gd name="connsiteY3" fmla="*/ 356296 h 356296"/>
                  <a:gd name="connsiteX4" fmla="*/ 0 w 1233880"/>
                  <a:gd name="connsiteY4" fmla="*/ 0 h 35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80" h="356296">
                    <a:moveTo>
                      <a:pt x="0" y="0"/>
                    </a:moveTo>
                    <a:lnTo>
                      <a:pt x="1233880" y="0"/>
                    </a:lnTo>
                    <a:lnTo>
                      <a:pt x="1233880" y="356296"/>
                    </a:lnTo>
                    <a:lnTo>
                      <a:pt x="0" y="356296"/>
                    </a:lnTo>
                    <a:lnTo>
                      <a:pt x="0" y="0"/>
                    </a:lnTo>
                    <a:close/>
                  </a:path>
                </a:pathLst>
              </a:custGeom>
              <a:solidFill>
                <a:schemeClr val="bg1">
                  <a:lumMod val="95000"/>
                </a:schemeClr>
              </a:solidFill>
              <a:ln>
                <a:solidFill>
                  <a:srgbClr val="FF000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de-DE" sz="1100" b="1" kern="1200" dirty="0"/>
                  <a:t>fachgebundene Hochschulreife</a:t>
                </a:r>
                <a:endParaRPr lang="de-DE" sz="900" b="1" kern="1200" dirty="0"/>
              </a:p>
            </p:txBody>
          </p:sp>
          <p:sp>
            <p:nvSpPr>
              <p:cNvPr id="198" name="Pfeil nach oben 197"/>
              <p:cNvSpPr/>
              <p:nvPr/>
            </p:nvSpPr>
            <p:spPr>
              <a:xfrm>
                <a:off x="3323621" y="1259256"/>
                <a:ext cx="124078" cy="92259"/>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99" name="Pfeil nach oben 198"/>
              <p:cNvSpPr/>
              <p:nvPr/>
            </p:nvSpPr>
            <p:spPr>
              <a:xfrm>
                <a:off x="5365558" y="727457"/>
                <a:ext cx="124078" cy="188476"/>
              </a:xfrm>
              <a:prstGeom prst="upArrow">
                <a:avLst>
                  <a:gd name="adj1" fmla="val 4232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200" name="Pfeil nach oben 199"/>
              <p:cNvSpPr/>
              <p:nvPr/>
            </p:nvSpPr>
            <p:spPr>
              <a:xfrm>
                <a:off x="3531395" y="720314"/>
                <a:ext cx="124078" cy="132103"/>
              </a:xfrm>
              <a:prstGeom prst="upArrow">
                <a:avLst>
                  <a:gd name="adj1" fmla="val 42323"/>
                  <a:gd name="adj2" fmla="val 5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201" name="Rechteckiger Pfeil 200"/>
              <p:cNvSpPr/>
              <p:nvPr/>
            </p:nvSpPr>
            <p:spPr>
              <a:xfrm rot="5400000" flipH="1" flipV="1">
                <a:off x="3971559" y="967623"/>
                <a:ext cx="182844" cy="766110"/>
              </a:xfrm>
              <a:prstGeom prst="bentArrow">
                <a:avLst>
                  <a:gd name="adj1" fmla="val 24164"/>
                  <a:gd name="adj2" fmla="val 27175"/>
                  <a:gd name="adj3" fmla="val 25000"/>
                  <a:gd name="adj4" fmla="val 557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202" name="Pfeil nach oben 201"/>
              <p:cNvSpPr/>
              <p:nvPr/>
            </p:nvSpPr>
            <p:spPr>
              <a:xfrm>
                <a:off x="4882289" y="725076"/>
                <a:ext cx="124078" cy="132982"/>
              </a:xfrm>
              <a:prstGeom prst="upArrow">
                <a:avLst>
                  <a:gd name="adj1" fmla="val 4232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grpSp>
        <p:grpSp>
          <p:nvGrpSpPr>
            <p:cNvPr id="121" name="Gruppieren 120"/>
            <p:cNvGrpSpPr/>
            <p:nvPr/>
          </p:nvGrpSpPr>
          <p:grpSpPr>
            <a:xfrm>
              <a:off x="3609727" y="3655505"/>
              <a:ext cx="500881" cy="224936"/>
              <a:chOff x="62474" y="0"/>
              <a:chExt cx="500881" cy="224936"/>
            </a:xfrm>
          </p:grpSpPr>
          <p:sp>
            <p:nvSpPr>
              <p:cNvPr id="145" name="Rechteck 144"/>
              <p:cNvSpPr/>
              <p:nvPr/>
            </p:nvSpPr>
            <p:spPr>
              <a:xfrm>
                <a:off x="62474" y="0"/>
                <a:ext cx="500881" cy="224936"/>
              </a:xfrm>
              <a:prstGeom prst="rect">
                <a:avLst/>
              </a:prstGeom>
              <a:solidFill>
                <a:schemeClr val="bg1">
                  <a:lumMod val="95000"/>
                  <a:alpha val="90000"/>
                </a:schemeClr>
              </a:solidFill>
            </p:spPr>
            <p:style>
              <a:lnRef idx="2">
                <a:schemeClr val="accent2">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8" name="Rechteck 147"/>
              <p:cNvSpPr/>
              <p:nvPr/>
            </p:nvSpPr>
            <p:spPr>
              <a:xfrm>
                <a:off x="62474" y="0"/>
                <a:ext cx="500881" cy="2249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de-DE" sz="1100" b="1" kern="1200" dirty="0"/>
                  <a:t>e/ESA</a:t>
                </a:r>
                <a:endParaRPr lang="de-DE" sz="1200" kern="1200" dirty="0"/>
              </a:p>
            </p:txBody>
          </p:sp>
        </p:grpSp>
        <p:grpSp>
          <p:nvGrpSpPr>
            <p:cNvPr id="122" name="Gruppieren 121"/>
            <p:cNvGrpSpPr/>
            <p:nvPr/>
          </p:nvGrpSpPr>
          <p:grpSpPr>
            <a:xfrm>
              <a:off x="5063870" y="3655505"/>
              <a:ext cx="525600" cy="226800"/>
              <a:chOff x="113400" y="0"/>
              <a:chExt cx="525600" cy="226800"/>
            </a:xfrm>
          </p:grpSpPr>
          <p:sp>
            <p:nvSpPr>
              <p:cNvPr id="137" name="Rechteck 136"/>
              <p:cNvSpPr/>
              <p:nvPr/>
            </p:nvSpPr>
            <p:spPr>
              <a:xfrm>
                <a:off x="113400" y="0"/>
                <a:ext cx="525600" cy="226800"/>
              </a:xfrm>
              <a:prstGeom prst="rect">
                <a:avLst/>
              </a:pr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9" name="Rechteck 138"/>
              <p:cNvSpPr/>
              <p:nvPr/>
            </p:nvSpPr>
            <p:spPr>
              <a:xfrm>
                <a:off x="113400" y="0"/>
                <a:ext cx="500400" cy="226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de-DE" sz="1100" b="1" kern="1200" dirty="0"/>
                  <a:t>MSA</a:t>
                </a:r>
                <a:endParaRPr lang="de-DE" sz="1300" kern="1200" dirty="0"/>
              </a:p>
            </p:txBody>
          </p:sp>
        </p:grpSp>
        <p:pic>
          <p:nvPicPr>
            <p:cNvPr id="123" name="Grafik 122"/>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051433" y="1599326"/>
              <a:ext cx="720000" cy="417310"/>
            </a:xfrm>
            <a:prstGeom prst="rect">
              <a:avLst/>
            </a:prstGeom>
          </p:spPr>
        </p:pic>
      </p:grpSp>
    </p:spTree>
    <p:extLst>
      <p:ext uri="{BB962C8B-B14F-4D97-AF65-F5344CB8AC3E}">
        <p14:creationId xmlns:p14="http://schemas.microsoft.com/office/powerpoint/2010/main" val="7605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10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2" presetClass="exit" presetSubtype="4" fill="hold" nodeType="withEffect">
                                  <p:stCondLst>
                                    <p:cond delay="300"/>
                                  </p:stCondLst>
                                  <p:childTnLst>
                                    <p:anim calcmode="lin" valueType="num">
                                      <p:cBhvr additive="base">
                                        <p:cTn id="11" dur="500"/>
                                        <p:tgtEl>
                                          <p:spTgt spid="40"/>
                                        </p:tgtEl>
                                        <p:attrNameLst>
                                          <p:attrName>ppt_x</p:attrName>
                                        </p:attrNameLst>
                                      </p:cBhvr>
                                      <p:tavLst>
                                        <p:tav tm="0">
                                          <p:val>
                                            <p:strVal val="ppt_x"/>
                                          </p:val>
                                        </p:tav>
                                        <p:tav tm="100000">
                                          <p:val>
                                            <p:strVal val="ppt_x"/>
                                          </p:val>
                                        </p:tav>
                                      </p:tavLst>
                                    </p:anim>
                                    <p:anim calcmode="lin" valueType="num">
                                      <p:cBhvr additive="base">
                                        <p:cTn id="12" dur="500"/>
                                        <p:tgtEl>
                                          <p:spTgt spid="40"/>
                                        </p:tgtEl>
                                        <p:attrNameLst>
                                          <p:attrName>ppt_y</p:attrName>
                                        </p:attrNameLst>
                                      </p:cBhvr>
                                      <p:tavLst>
                                        <p:tav tm="0">
                                          <p:val>
                                            <p:strVal val="ppt_y"/>
                                          </p:val>
                                        </p:tav>
                                        <p:tav tm="100000">
                                          <p:val>
                                            <p:strVal val="1+ppt_h/2"/>
                                          </p:val>
                                        </p:tav>
                                      </p:tavLst>
                                    </p:anim>
                                    <p:set>
                                      <p:cBhvr>
                                        <p:cTn id="13" dur="1" fill="hold">
                                          <p:stCondLst>
                                            <p:cond delay="499"/>
                                          </p:stCondLst>
                                        </p:cTn>
                                        <p:tgtEl>
                                          <p:spTgt spid="40"/>
                                        </p:tgtEl>
                                        <p:attrNameLst>
                                          <p:attrName>style.visibility</p:attrName>
                                        </p:attrNameLst>
                                      </p:cBhvr>
                                      <p:to>
                                        <p:strVal val="hidden"/>
                                      </p:to>
                                    </p:set>
                                  </p:childTnLst>
                                </p:cTn>
                              </p:par>
                              <p:par>
                                <p:cTn id="14" presetID="2" presetClass="exit" presetSubtype="4" fill="hold" nodeType="withEffect">
                                  <p:stCondLst>
                                    <p:cond delay="200"/>
                                  </p:stCondLst>
                                  <p:childTnLst>
                                    <p:anim calcmode="lin" valueType="num">
                                      <p:cBhvr additive="base">
                                        <p:cTn id="15" dur="500"/>
                                        <p:tgtEl>
                                          <p:spTgt spid="39"/>
                                        </p:tgtEl>
                                        <p:attrNameLst>
                                          <p:attrName>ppt_x</p:attrName>
                                        </p:attrNameLst>
                                      </p:cBhvr>
                                      <p:tavLst>
                                        <p:tav tm="0">
                                          <p:val>
                                            <p:strVal val="ppt_x"/>
                                          </p:val>
                                        </p:tav>
                                        <p:tav tm="100000">
                                          <p:val>
                                            <p:strVal val="ppt_x"/>
                                          </p:val>
                                        </p:tav>
                                      </p:tavLst>
                                    </p:anim>
                                    <p:anim calcmode="lin" valueType="num">
                                      <p:cBhvr additive="base">
                                        <p:cTn id="16" dur="500"/>
                                        <p:tgtEl>
                                          <p:spTgt spid="39"/>
                                        </p:tgtEl>
                                        <p:attrNameLst>
                                          <p:attrName>ppt_y</p:attrName>
                                        </p:attrNameLst>
                                      </p:cBhvr>
                                      <p:tavLst>
                                        <p:tav tm="0">
                                          <p:val>
                                            <p:strVal val="ppt_y"/>
                                          </p:val>
                                        </p:tav>
                                        <p:tav tm="100000">
                                          <p:val>
                                            <p:strVal val="1+ppt_h/2"/>
                                          </p:val>
                                        </p:tav>
                                      </p:tavLst>
                                    </p:anim>
                                    <p:set>
                                      <p:cBhvr>
                                        <p:cTn id="17" dur="1" fill="hold">
                                          <p:stCondLst>
                                            <p:cond delay="499"/>
                                          </p:stCondLst>
                                        </p:cTn>
                                        <p:tgtEl>
                                          <p:spTgt spid="39"/>
                                        </p:tgtEl>
                                        <p:attrNameLst>
                                          <p:attrName>style.visibility</p:attrName>
                                        </p:attrNameLst>
                                      </p:cBhvr>
                                      <p:to>
                                        <p:strVal val="hidden"/>
                                      </p:to>
                                    </p:set>
                                  </p:childTnLst>
                                </p:cTn>
                              </p:par>
                              <p:par>
                                <p:cTn id="18" presetID="2" presetClass="exit" presetSubtype="4" fill="hold" grpId="0" nodeType="withEffect">
                                  <p:stCondLst>
                                    <p:cond delay="900"/>
                                  </p:stCondLst>
                                  <p:childTnLst>
                                    <p:anim calcmode="lin" valueType="num">
                                      <p:cBhvr additive="base">
                                        <p:cTn id="19" dur="100"/>
                                        <p:tgtEl>
                                          <p:spTgt spid="11"/>
                                        </p:tgtEl>
                                        <p:attrNameLst>
                                          <p:attrName>ppt_x</p:attrName>
                                        </p:attrNameLst>
                                      </p:cBhvr>
                                      <p:tavLst>
                                        <p:tav tm="0">
                                          <p:val>
                                            <p:strVal val="ppt_x"/>
                                          </p:val>
                                        </p:tav>
                                        <p:tav tm="100000">
                                          <p:val>
                                            <p:strVal val="ppt_x"/>
                                          </p:val>
                                        </p:tav>
                                      </p:tavLst>
                                    </p:anim>
                                    <p:anim calcmode="lin" valueType="num">
                                      <p:cBhvr additive="base">
                                        <p:cTn id="20" dur="100"/>
                                        <p:tgtEl>
                                          <p:spTgt spid="11"/>
                                        </p:tgtEl>
                                        <p:attrNameLst>
                                          <p:attrName>ppt_y</p:attrName>
                                        </p:attrNameLst>
                                      </p:cBhvr>
                                      <p:tavLst>
                                        <p:tav tm="0">
                                          <p:val>
                                            <p:strVal val="ppt_y"/>
                                          </p:val>
                                        </p:tav>
                                        <p:tav tm="100000">
                                          <p:val>
                                            <p:strVal val="1+ppt_h/2"/>
                                          </p:val>
                                        </p:tav>
                                      </p:tavLst>
                                    </p:anim>
                                    <p:set>
                                      <p:cBhvr>
                                        <p:cTn id="21" dur="1" fill="hold">
                                          <p:stCondLst>
                                            <p:cond delay="99"/>
                                          </p:stCondLst>
                                        </p:cTn>
                                        <p:tgtEl>
                                          <p:spTgt spid="11"/>
                                        </p:tgtEl>
                                        <p:attrNameLst>
                                          <p:attrName>style.visibility</p:attrName>
                                        </p:attrNameLst>
                                      </p:cBhvr>
                                      <p:to>
                                        <p:strVal val="hidden"/>
                                      </p:to>
                                    </p:set>
                                  </p:childTnLst>
                                </p:cTn>
                              </p:par>
                              <p:par>
                                <p:cTn id="22" presetID="2" presetClass="exit" presetSubtype="4" fill="hold" grpId="0" nodeType="withEffect">
                                  <p:stCondLst>
                                    <p:cond delay="900"/>
                                  </p:stCondLst>
                                  <p:childTnLst>
                                    <p:anim calcmode="lin" valueType="num">
                                      <p:cBhvr additive="base">
                                        <p:cTn id="23" dur="100"/>
                                        <p:tgtEl>
                                          <p:spTgt spid="17"/>
                                        </p:tgtEl>
                                        <p:attrNameLst>
                                          <p:attrName>ppt_x</p:attrName>
                                        </p:attrNameLst>
                                      </p:cBhvr>
                                      <p:tavLst>
                                        <p:tav tm="0">
                                          <p:val>
                                            <p:strVal val="ppt_x"/>
                                          </p:val>
                                        </p:tav>
                                        <p:tav tm="100000">
                                          <p:val>
                                            <p:strVal val="ppt_x"/>
                                          </p:val>
                                        </p:tav>
                                      </p:tavLst>
                                    </p:anim>
                                    <p:anim calcmode="lin" valueType="num">
                                      <p:cBhvr additive="base">
                                        <p:cTn id="24" dur="100"/>
                                        <p:tgtEl>
                                          <p:spTgt spid="17"/>
                                        </p:tgtEl>
                                        <p:attrNameLst>
                                          <p:attrName>ppt_y</p:attrName>
                                        </p:attrNameLst>
                                      </p:cBhvr>
                                      <p:tavLst>
                                        <p:tav tm="0">
                                          <p:val>
                                            <p:strVal val="ppt_y"/>
                                          </p:val>
                                        </p:tav>
                                        <p:tav tm="100000">
                                          <p:val>
                                            <p:strVal val="1+ppt_h/2"/>
                                          </p:val>
                                        </p:tav>
                                      </p:tavLst>
                                    </p:anim>
                                    <p:set>
                                      <p:cBhvr>
                                        <p:cTn id="25" dur="1" fill="hold">
                                          <p:stCondLst>
                                            <p:cond delay="99"/>
                                          </p:stCondLst>
                                        </p:cTn>
                                        <p:tgtEl>
                                          <p:spTgt spid="17"/>
                                        </p:tgtEl>
                                        <p:attrNameLst>
                                          <p:attrName>style.visibility</p:attrName>
                                        </p:attrNameLst>
                                      </p:cBhvr>
                                      <p:to>
                                        <p:strVal val="hidden"/>
                                      </p:to>
                                    </p:set>
                                  </p:childTnLst>
                                </p:cTn>
                              </p:par>
                              <p:par>
                                <p:cTn id="26" presetID="2" presetClass="exit" presetSubtype="2" fill="hold" grpId="0" nodeType="withEffect">
                                  <p:stCondLst>
                                    <p:cond delay="700"/>
                                  </p:stCondLst>
                                  <p:childTnLst>
                                    <p:anim calcmode="lin" valueType="num">
                                      <p:cBhvr additive="base">
                                        <p:cTn id="27" dur="300"/>
                                        <p:tgtEl>
                                          <p:spTgt spid="36"/>
                                        </p:tgtEl>
                                        <p:attrNameLst>
                                          <p:attrName>ppt_x</p:attrName>
                                        </p:attrNameLst>
                                      </p:cBhvr>
                                      <p:tavLst>
                                        <p:tav tm="0">
                                          <p:val>
                                            <p:strVal val="ppt_x"/>
                                          </p:val>
                                        </p:tav>
                                        <p:tav tm="100000">
                                          <p:val>
                                            <p:strVal val="1+ppt_w/2"/>
                                          </p:val>
                                        </p:tav>
                                      </p:tavLst>
                                    </p:anim>
                                    <p:anim calcmode="lin" valueType="num">
                                      <p:cBhvr additive="base">
                                        <p:cTn id="28" dur="300"/>
                                        <p:tgtEl>
                                          <p:spTgt spid="36"/>
                                        </p:tgtEl>
                                        <p:attrNameLst>
                                          <p:attrName>ppt_y</p:attrName>
                                        </p:attrNameLst>
                                      </p:cBhvr>
                                      <p:tavLst>
                                        <p:tav tm="0">
                                          <p:val>
                                            <p:strVal val="ppt_y"/>
                                          </p:val>
                                        </p:tav>
                                        <p:tav tm="100000">
                                          <p:val>
                                            <p:strVal val="ppt_y"/>
                                          </p:val>
                                        </p:tav>
                                      </p:tavLst>
                                    </p:anim>
                                    <p:set>
                                      <p:cBhvr>
                                        <p:cTn id="29" dur="1" fill="hold">
                                          <p:stCondLst>
                                            <p:cond delay="299"/>
                                          </p:stCondLst>
                                        </p:cTn>
                                        <p:tgtEl>
                                          <p:spTgt spid="36"/>
                                        </p:tgtEl>
                                        <p:attrNameLst>
                                          <p:attrName>style.visibility</p:attrName>
                                        </p:attrNameLst>
                                      </p:cBhvr>
                                      <p:to>
                                        <p:strVal val="hidden"/>
                                      </p:to>
                                    </p:set>
                                  </p:childTnLst>
                                </p:cTn>
                              </p:par>
                              <p:par>
                                <p:cTn id="30" presetID="2" presetClass="entr" presetSubtype="2" fill="hold" grpId="0" nodeType="withEffect">
                                  <p:stCondLst>
                                    <p:cond delay="900"/>
                                  </p:stCondLst>
                                  <p:childTnLst>
                                    <p:set>
                                      <p:cBhvr>
                                        <p:cTn id="31" dur="1" fill="hold">
                                          <p:stCondLst>
                                            <p:cond delay="0"/>
                                          </p:stCondLst>
                                        </p:cTn>
                                        <p:tgtEl>
                                          <p:spTgt spid="84"/>
                                        </p:tgtEl>
                                        <p:attrNameLst>
                                          <p:attrName>style.visibility</p:attrName>
                                        </p:attrNameLst>
                                      </p:cBhvr>
                                      <p:to>
                                        <p:strVal val="visible"/>
                                      </p:to>
                                    </p:set>
                                    <p:anim calcmode="lin" valueType="num">
                                      <p:cBhvr additive="base">
                                        <p:cTn id="32" dur="300" fill="hold"/>
                                        <p:tgtEl>
                                          <p:spTgt spid="84"/>
                                        </p:tgtEl>
                                        <p:attrNameLst>
                                          <p:attrName>ppt_x</p:attrName>
                                        </p:attrNameLst>
                                      </p:cBhvr>
                                      <p:tavLst>
                                        <p:tav tm="0">
                                          <p:val>
                                            <p:strVal val="1+#ppt_w/2"/>
                                          </p:val>
                                        </p:tav>
                                        <p:tav tm="100000">
                                          <p:val>
                                            <p:strVal val="#ppt_x"/>
                                          </p:val>
                                        </p:tav>
                                      </p:tavLst>
                                    </p:anim>
                                    <p:anim calcmode="lin" valueType="num">
                                      <p:cBhvr additive="base">
                                        <p:cTn id="33" dur="300" fill="hold"/>
                                        <p:tgtEl>
                                          <p:spTgt spid="84"/>
                                        </p:tgtEl>
                                        <p:attrNameLst>
                                          <p:attrName>ppt_y</p:attrName>
                                        </p:attrNameLst>
                                      </p:cBhvr>
                                      <p:tavLst>
                                        <p:tav tm="0">
                                          <p:val>
                                            <p:strVal val="#ppt_y"/>
                                          </p:val>
                                        </p:tav>
                                        <p:tav tm="100000">
                                          <p:val>
                                            <p:strVal val="#ppt_y"/>
                                          </p:val>
                                        </p:tav>
                                      </p:tavLst>
                                    </p:anim>
                                  </p:childTnLst>
                                </p:cTn>
                              </p:par>
                              <p:par>
                                <p:cTn id="34" presetID="2" presetClass="entr" presetSubtype="1" accel="75000" fill="hold" grpId="0" nodeType="withEffect">
                                  <p:stCondLst>
                                    <p:cond delay="300"/>
                                  </p:stCondLst>
                                  <p:childTnLst>
                                    <p:set>
                                      <p:cBhvr>
                                        <p:cTn id="35" dur="1" fill="hold">
                                          <p:stCondLst>
                                            <p:cond delay="0"/>
                                          </p:stCondLst>
                                        </p:cTn>
                                        <p:tgtEl>
                                          <p:spTgt spid="75">
                                            <p:txEl>
                                              <p:pRg st="0" end="0"/>
                                            </p:txEl>
                                          </p:spTgt>
                                        </p:tgtEl>
                                        <p:attrNameLst>
                                          <p:attrName>style.visibility</p:attrName>
                                        </p:attrNameLst>
                                      </p:cBhvr>
                                      <p:to>
                                        <p:strVal val="visible"/>
                                      </p:to>
                                    </p:set>
                                    <p:anim calcmode="lin" valueType="num">
                                      <p:cBhvr additive="base">
                                        <p:cTn id="36" dur="10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75">
                                            <p:txEl>
                                              <p:pRg st="0" end="0"/>
                                            </p:txEl>
                                          </p:spTgt>
                                        </p:tgtEl>
                                        <p:attrNameLst>
                                          <p:attrName>ppt_y</p:attrName>
                                        </p:attrNameLst>
                                      </p:cBhvr>
                                      <p:tavLst>
                                        <p:tav tm="0">
                                          <p:val>
                                            <p:strVal val="0-#ppt_h/2"/>
                                          </p:val>
                                        </p:tav>
                                        <p:tav tm="100000">
                                          <p:val>
                                            <p:strVal val="#ppt_y"/>
                                          </p:val>
                                        </p:tav>
                                      </p:tavLst>
                                    </p:anim>
                                  </p:childTnLst>
                                </p:cTn>
                              </p:par>
                              <p:par>
                                <p:cTn id="38" presetID="2" presetClass="entr" presetSubtype="1" accel="75000" fill="hold" grpId="0" nodeType="withEffect">
                                  <p:stCondLst>
                                    <p:cond delay="300"/>
                                  </p:stCondLst>
                                  <p:childTnLst>
                                    <p:set>
                                      <p:cBhvr>
                                        <p:cTn id="39" dur="1" fill="hold">
                                          <p:stCondLst>
                                            <p:cond delay="0"/>
                                          </p:stCondLst>
                                        </p:cTn>
                                        <p:tgtEl>
                                          <p:spTgt spid="74"/>
                                        </p:tgtEl>
                                        <p:attrNameLst>
                                          <p:attrName>style.visibility</p:attrName>
                                        </p:attrNameLst>
                                      </p:cBhvr>
                                      <p:to>
                                        <p:strVal val="visible"/>
                                      </p:to>
                                    </p:set>
                                    <p:anim calcmode="lin" valueType="num">
                                      <p:cBhvr additive="base">
                                        <p:cTn id="40" dur="1000" fill="hold"/>
                                        <p:tgtEl>
                                          <p:spTgt spid="74"/>
                                        </p:tgtEl>
                                        <p:attrNameLst>
                                          <p:attrName>ppt_x</p:attrName>
                                        </p:attrNameLst>
                                      </p:cBhvr>
                                      <p:tavLst>
                                        <p:tav tm="0">
                                          <p:val>
                                            <p:strVal val="#ppt_x"/>
                                          </p:val>
                                        </p:tav>
                                        <p:tav tm="100000">
                                          <p:val>
                                            <p:strVal val="#ppt_x"/>
                                          </p:val>
                                        </p:tav>
                                      </p:tavLst>
                                    </p:anim>
                                    <p:anim calcmode="lin" valueType="num">
                                      <p:cBhvr additive="base">
                                        <p:cTn id="41" dur="1000" fill="hold"/>
                                        <p:tgtEl>
                                          <p:spTgt spid="74"/>
                                        </p:tgtEl>
                                        <p:attrNameLst>
                                          <p:attrName>ppt_y</p:attrName>
                                        </p:attrNameLst>
                                      </p:cBhvr>
                                      <p:tavLst>
                                        <p:tav tm="0">
                                          <p:val>
                                            <p:strVal val="0-#ppt_h/2"/>
                                          </p:val>
                                        </p:tav>
                                        <p:tav tm="100000">
                                          <p:val>
                                            <p:strVal val="#ppt_y"/>
                                          </p:val>
                                        </p:tav>
                                      </p:tavLst>
                                    </p:anim>
                                  </p:childTnLst>
                                </p:cTn>
                              </p:par>
                              <p:par>
                                <p:cTn id="42" presetID="3" presetClass="emph" presetSubtype="2" fill="hold" grpId="1" nodeType="withEffect">
                                  <p:stCondLst>
                                    <p:cond delay="900"/>
                                  </p:stCondLst>
                                  <p:childTnLst>
                                    <p:animClr clrSpc="rgb" dir="cw">
                                      <p:cBhvr override="childStyle">
                                        <p:cTn id="43" dur="400" fill="hold"/>
                                        <p:tgtEl>
                                          <p:spTgt spid="75">
                                            <p:txEl>
                                              <p:pRg st="0" end="0"/>
                                            </p:txEl>
                                          </p:spTgt>
                                        </p:tgtEl>
                                        <p:attrNameLst>
                                          <p:attrName>style.color</p:attrName>
                                        </p:attrNameLst>
                                      </p:cBhvr>
                                      <p:to>
                                        <a:srgbClr val="FFFFFF"/>
                                      </p:to>
                                    </p:animClr>
                                  </p:childTnLst>
                                </p:cTn>
                              </p:par>
                            </p:childTnLst>
                          </p:cTn>
                        </p:par>
                        <p:par>
                          <p:cTn id="44" fill="hold">
                            <p:stCondLst>
                              <p:cond delay="1300"/>
                            </p:stCondLst>
                            <p:childTnLst>
                              <p:par>
                                <p:cTn id="45" presetID="14" presetClass="entr" presetSubtype="10" fill="hold" grpId="0" nodeType="after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randombar(horizontal)">
                                      <p:cBhvr>
                                        <p:cTn id="47" dur="500"/>
                                        <p:tgtEl>
                                          <p:spTgt spid="116"/>
                                        </p:tgtEl>
                                      </p:cBhvr>
                                    </p:animEffect>
                                  </p:childTnLst>
                                </p:cTn>
                              </p:par>
                              <p:par>
                                <p:cTn id="48" presetID="14" presetClass="entr" presetSubtype="10" fill="hold" nodeType="withEffect">
                                  <p:stCondLst>
                                    <p:cond delay="0"/>
                                  </p:stCondLst>
                                  <p:childTnLst>
                                    <p:set>
                                      <p:cBhvr>
                                        <p:cTn id="49" dur="1" fill="hold">
                                          <p:stCondLst>
                                            <p:cond delay="0"/>
                                          </p:stCondLst>
                                        </p:cTn>
                                        <p:tgtEl>
                                          <p:spTgt spid="117"/>
                                        </p:tgtEl>
                                        <p:attrNameLst>
                                          <p:attrName>style.visibility</p:attrName>
                                        </p:attrNameLst>
                                      </p:cBhvr>
                                      <p:to>
                                        <p:strVal val="visible"/>
                                      </p:to>
                                    </p:set>
                                    <p:animEffect transition="in" filter="randombar(horizontal)">
                                      <p:cBhvr>
                                        <p:cTn id="50"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build="p"/>
      <p:bldP spid="75" grpId="1" build="p"/>
      <p:bldP spid="11" grpId="0" animBg="1"/>
      <p:bldP spid="17" grpId="0"/>
      <p:bldP spid="36" grpId="0"/>
      <p:bldP spid="84" grpId="0"/>
      <p:bldP spid="1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platzhalter 10"/>
          <p:cNvSpPr>
            <a:spLocks noGrp="1"/>
          </p:cNvSpPr>
          <p:nvPr>
            <p:ph type="body" sz="quarter" idx="18"/>
          </p:nvPr>
        </p:nvSpPr>
        <p:spPr>
          <a:xfrm>
            <a:off x="1983141" y="4295180"/>
            <a:ext cx="360000" cy="360000"/>
          </a:xfrm>
        </p:spPr>
        <p:txBody>
          <a:bodyPr>
            <a:noAutofit/>
          </a:bodyPr>
          <a:lstStyle/>
          <a:p>
            <a:r>
              <a:rPr lang="de-DE" sz="1800" dirty="0"/>
              <a:t>5</a:t>
            </a:r>
          </a:p>
        </p:txBody>
      </p:sp>
      <p:sp>
        <p:nvSpPr>
          <p:cNvPr id="88" name="Textplatzhalter 16"/>
          <p:cNvSpPr>
            <a:spLocks noGrp="1"/>
          </p:cNvSpPr>
          <p:nvPr>
            <p:ph type="body" sz="quarter" idx="24"/>
          </p:nvPr>
        </p:nvSpPr>
        <p:spPr>
          <a:xfrm>
            <a:off x="2448812" y="4352070"/>
            <a:ext cx="6438102" cy="246221"/>
          </a:xfrm>
        </p:spPr>
        <p:txBody>
          <a:bodyPr/>
          <a:lstStyle/>
          <a:p>
            <a:r>
              <a:rPr lang="de-DE" dirty="0">
                <a:solidFill>
                  <a:schemeClr val="bg1"/>
                </a:solidFill>
              </a:rPr>
              <a:t>… und nach der Schule?</a:t>
            </a:r>
          </a:p>
        </p:txBody>
      </p:sp>
      <p:sp>
        <p:nvSpPr>
          <p:cNvPr id="86" name="Textplatzhalter 16"/>
          <p:cNvSpPr>
            <a:spLocks noGrp="1"/>
          </p:cNvSpPr>
          <p:nvPr>
            <p:ph type="body" sz="quarter" idx="24"/>
          </p:nvPr>
        </p:nvSpPr>
        <p:spPr>
          <a:xfrm>
            <a:off x="2451997" y="4352400"/>
            <a:ext cx="6438102" cy="246221"/>
          </a:xfrm>
        </p:spPr>
        <p:txBody>
          <a:bodyPr/>
          <a:lstStyle/>
          <a:p>
            <a:r>
              <a:rPr lang="de-DE" dirty="0"/>
              <a:t>Ihre Rolle als Eltern</a:t>
            </a:r>
          </a:p>
        </p:txBody>
      </p:sp>
      <p:sp>
        <p:nvSpPr>
          <p:cNvPr id="85" name="Textplatzhalter 10"/>
          <p:cNvSpPr>
            <a:spLocks noGrp="1"/>
          </p:cNvSpPr>
          <p:nvPr>
            <p:ph type="body" sz="quarter" idx="18"/>
          </p:nvPr>
        </p:nvSpPr>
        <p:spPr>
          <a:xfrm>
            <a:off x="1983904" y="4295220"/>
            <a:ext cx="360000" cy="360000"/>
          </a:xfrm>
        </p:spPr>
        <p:txBody>
          <a:bodyPr>
            <a:noAutofit/>
          </a:bodyPr>
          <a:lstStyle/>
          <a:p>
            <a:r>
              <a:rPr lang="de-DE" sz="1800" dirty="0"/>
              <a:t>6</a:t>
            </a:r>
          </a:p>
        </p:txBody>
      </p:sp>
      <p:sp>
        <p:nvSpPr>
          <p:cNvPr id="11" name="Textplatzhalter 10" hidden="1"/>
          <p:cNvSpPr>
            <a:spLocks noGrp="1"/>
          </p:cNvSpPr>
          <p:nvPr>
            <p:ph type="body" sz="quarter" idx="18"/>
          </p:nvPr>
        </p:nvSpPr>
        <p:spPr>
          <a:xfrm>
            <a:off x="1982093" y="4295257"/>
            <a:ext cx="360000" cy="360000"/>
          </a:xfrm>
        </p:spPr>
        <p:txBody>
          <a:bodyPr/>
          <a:lstStyle/>
          <a:p>
            <a:r>
              <a:rPr lang="de-DE" sz="1800" dirty="0"/>
              <a:t>5</a:t>
            </a:r>
          </a:p>
        </p:txBody>
      </p:sp>
      <p:sp>
        <p:nvSpPr>
          <p:cNvPr id="74" name="Textplatzhalter 10" hidden="1"/>
          <p:cNvSpPr>
            <a:spLocks noGrp="1"/>
          </p:cNvSpPr>
          <p:nvPr>
            <p:ph type="body" sz="quarter" idx="18"/>
          </p:nvPr>
        </p:nvSpPr>
        <p:spPr>
          <a:xfrm>
            <a:off x="1983130" y="4295257"/>
            <a:ext cx="360000" cy="360000"/>
          </a:xfrm>
        </p:spPr>
        <p:txBody>
          <a:bodyPr>
            <a:noAutofit/>
          </a:bodyPr>
          <a:lstStyle/>
          <a:p>
            <a:r>
              <a:rPr lang="de-DE" sz="1800" dirty="0"/>
              <a:t>6</a:t>
            </a:r>
          </a:p>
        </p:txBody>
      </p:sp>
      <p:sp>
        <p:nvSpPr>
          <p:cNvPr id="75" name="Textplatzhalter 16" hidden="1"/>
          <p:cNvSpPr>
            <a:spLocks noGrp="1"/>
          </p:cNvSpPr>
          <p:nvPr>
            <p:ph type="body" sz="quarter" idx="24"/>
          </p:nvPr>
        </p:nvSpPr>
        <p:spPr>
          <a:xfrm>
            <a:off x="2451182" y="4352147"/>
            <a:ext cx="6438102" cy="246221"/>
          </a:xfrm>
        </p:spPr>
        <p:txBody>
          <a:bodyPr/>
          <a:lstStyle/>
          <a:p>
            <a:r>
              <a:rPr lang="de-DE" dirty="0"/>
              <a:t>Ihre Rolle als Eltern</a:t>
            </a:r>
          </a:p>
        </p:txBody>
      </p:sp>
      <p:sp>
        <p:nvSpPr>
          <p:cNvPr id="17" name="Textplatzhalter 16" hidden="1"/>
          <p:cNvSpPr>
            <a:spLocks noGrp="1"/>
          </p:cNvSpPr>
          <p:nvPr>
            <p:ph type="body" sz="quarter" idx="24"/>
          </p:nvPr>
        </p:nvSpPr>
        <p:spPr>
          <a:xfrm>
            <a:off x="2450145" y="4352147"/>
            <a:ext cx="6438102" cy="246221"/>
          </a:xfrm>
        </p:spPr>
        <p:txBody>
          <a:bodyPr/>
          <a:lstStyle/>
          <a:p>
            <a:r>
              <a:rPr lang="de-DE" dirty="0">
                <a:solidFill>
                  <a:schemeClr val="bg1"/>
                </a:solidFill>
              </a:rPr>
              <a:t>… und nach der Schule?</a:t>
            </a:r>
          </a:p>
        </p:txBody>
      </p:sp>
      <p:graphicFrame>
        <p:nvGraphicFramePr>
          <p:cNvPr id="62" name="Diagramm 61" hidden="1"/>
          <p:cNvGraphicFramePr/>
          <p:nvPr>
            <p:extLst>
              <p:ext uri="{D42A27DB-BD31-4B8C-83A1-F6EECF244321}">
                <p14:modId xmlns:p14="http://schemas.microsoft.com/office/powerpoint/2010/main" val="2951169013"/>
              </p:ext>
            </p:extLst>
          </p:nvPr>
        </p:nvGraphicFramePr>
        <p:xfrm>
          <a:off x="247423" y="3072978"/>
          <a:ext cx="5657620" cy="256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49" name="Gruppieren 2048" hidden="1"/>
          <p:cNvGrpSpPr/>
          <p:nvPr/>
        </p:nvGrpSpPr>
        <p:grpSpPr>
          <a:xfrm>
            <a:off x="3414255" y="918889"/>
            <a:ext cx="2128241" cy="3123977"/>
            <a:chOff x="3414255" y="918889"/>
            <a:chExt cx="2128241" cy="3123977"/>
          </a:xfrm>
        </p:grpSpPr>
        <p:pic>
          <p:nvPicPr>
            <p:cNvPr id="132" name="Grafik 1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58864">
              <a:off x="3414255" y="3607023"/>
              <a:ext cx="648000" cy="435843"/>
            </a:xfrm>
            <a:prstGeom prst="rect">
              <a:avLst/>
            </a:prstGeom>
            <a:noFill/>
            <a:effectLst>
              <a:outerShdw blurRad="50800" dist="50800" dir="5400000" algn="ctr" rotWithShape="0">
                <a:srgbClr val="000000">
                  <a:alpha val="13000"/>
                </a:srgbClr>
              </a:outerShdw>
            </a:effectLst>
          </p:spPr>
        </p:pic>
        <p:pic>
          <p:nvPicPr>
            <p:cNvPr id="134" name="Grafik 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58864">
              <a:off x="3514520" y="2510883"/>
              <a:ext cx="648000" cy="435843"/>
            </a:xfrm>
            <a:prstGeom prst="rect">
              <a:avLst/>
            </a:prstGeom>
            <a:noFill/>
            <a:effectLst>
              <a:outerShdw blurRad="50800" dist="50800" dir="5400000" algn="ctr" rotWithShape="0">
                <a:srgbClr val="000000">
                  <a:alpha val="13000"/>
                </a:srgbClr>
              </a:outerShdw>
            </a:effectLst>
          </p:spPr>
        </p:pic>
        <p:pic>
          <p:nvPicPr>
            <p:cNvPr id="129" name="Grafik 1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58864">
              <a:off x="3487964" y="918889"/>
              <a:ext cx="648000" cy="435843"/>
            </a:xfrm>
            <a:prstGeom prst="rect">
              <a:avLst/>
            </a:prstGeom>
            <a:noFill/>
            <a:effectLst>
              <a:outerShdw blurRad="50800" dist="50800" dir="5400000" algn="ctr" rotWithShape="0">
                <a:srgbClr val="000000">
                  <a:alpha val="13000"/>
                </a:srgbClr>
              </a:outerShdw>
            </a:effectLst>
          </p:spPr>
        </p:pic>
        <p:pic>
          <p:nvPicPr>
            <p:cNvPr id="135" name="Grafik 1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93878">
              <a:off x="4461889" y="965932"/>
              <a:ext cx="648000" cy="435843"/>
            </a:xfrm>
            <a:prstGeom prst="rect">
              <a:avLst/>
            </a:prstGeom>
            <a:noFill/>
            <a:effectLst>
              <a:outerShdw blurRad="50800" dist="50800" dir="5400000" algn="ctr" rotWithShape="0">
                <a:srgbClr val="000000">
                  <a:alpha val="13000"/>
                </a:srgbClr>
              </a:outerShdw>
            </a:effectLst>
          </p:spPr>
        </p:pic>
        <p:pic>
          <p:nvPicPr>
            <p:cNvPr id="136" name="Grafik 1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58864">
              <a:off x="4894496" y="3596615"/>
              <a:ext cx="648000" cy="435843"/>
            </a:xfrm>
            <a:prstGeom prst="rect">
              <a:avLst/>
            </a:prstGeom>
            <a:noFill/>
            <a:effectLst>
              <a:outerShdw blurRad="50800" dist="50800" dir="5400000" algn="ctr" rotWithShape="0">
                <a:srgbClr val="000000">
                  <a:alpha val="13000"/>
                </a:srgbClr>
              </a:outerShdw>
            </a:effectLst>
          </p:spPr>
        </p:pic>
        <p:pic>
          <p:nvPicPr>
            <p:cNvPr id="167" name="Grafik 1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58864">
              <a:off x="4053006" y="2132961"/>
              <a:ext cx="648000" cy="435843"/>
            </a:xfrm>
            <a:prstGeom prst="rect">
              <a:avLst/>
            </a:prstGeom>
            <a:noFill/>
            <a:effectLst>
              <a:outerShdw blurRad="50800" dist="50800" dir="5400000" algn="ctr" rotWithShape="0">
                <a:srgbClr val="000000">
                  <a:alpha val="13000"/>
                </a:srgbClr>
              </a:outerShdw>
            </a:effectLst>
          </p:spPr>
        </p:pic>
      </p:grpSp>
      <p:sp>
        <p:nvSpPr>
          <p:cNvPr id="186" name="Pfeil nach oben 185" hidden="1"/>
          <p:cNvSpPr/>
          <p:nvPr/>
        </p:nvSpPr>
        <p:spPr>
          <a:xfrm>
            <a:off x="5419516" y="727457"/>
            <a:ext cx="124078" cy="188476"/>
          </a:xfrm>
          <a:prstGeom prst="upArrow">
            <a:avLst>
              <a:gd name="adj1" fmla="val 4232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a:p>
        </p:txBody>
      </p:sp>
      <p:sp>
        <p:nvSpPr>
          <p:cNvPr id="92" name="object 6"/>
          <p:cNvSpPr>
            <a:spLocks noGrp="1"/>
          </p:cNvSpPr>
          <p:nvPr>
            <p:ph type="body" idx="4294967295"/>
          </p:nvPr>
        </p:nvSpPr>
        <p:spPr>
          <a:xfrm>
            <a:off x="2109420" y="576542"/>
            <a:ext cx="5148262" cy="2822575"/>
          </a:xfrm>
          <a:prstGeom prst="rect">
            <a:avLst/>
          </a:prstGeom>
          <a:blipFill>
            <a:blip r:embed="rId9" cstate="print">
              <a:extLst>
                <a:ext uri="{BEBA8EAE-BF5A-486C-A8C5-ECC9F3942E4B}">
                  <a14:imgProps xmlns:a14="http://schemas.microsoft.com/office/drawing/2010/main">
                    <a14:imgLayer r:embed="rId10">
                      <a14:imgEffect>
                        <a14:artisticBlur radius="12"/>
                      </a14:imgEffect>
                      <a14:imgEffect>
                        <a14:sharpenSoften amount="-75000"/>
                      </a14:imgEffect>
                      <a14:imgEffect>
                        <a14:colorTemperature colorTemp="11500"/>
                      </a14:imgEffect>
                      <a14:imgEffect>
                        <a14:saturation sat="400000"/>
                      </a14:imgEffect>
                    </a14:imgLayer>
                  </a14:imgProps>
                </a:ext>
              </a:extLst>
            </a:blip>
            <a:stretch>
              <a:fillRect/>
            </a:stretch>
          </a:blipFill>
          <a:effectLst>
            <a:outerShdw blurRad="50800" dist="38100" dir="2700000" algn="tl" rotWithShape="0">
              <a:prstClr val="black">
                <a:alpha val="40000"/>
              </a:prstClr>
            </a:outerShdw>
          </a:effectLst>
        </p:spPr>
        <p:txBody>
          <a:bodyPr wrap="square" lIns="0" tIns="0" rIns="0" bIns="0" rtlCol="0">
            <a:spAutoFit/>
          </a:bodyPr>
          <a:lstStyle/>
          <a:p>
            <a:endParaRPr lang="de-DE" dirty="0"/>
          </a:p>
        </p:txBody>
      </p:sp>
      <p:sp>
        <p:nvSpPr>
          <p:cNvPr id="93" name="object 6klar"/>
          <p:cNvSpPr>
            <a:spLocks noGrp="1"/>
          </p:cNvSpPr>
          <p:nvPr>
            <p:ph type="body" idx="4294967295"/>
          </p:nvPr>
        </p:nvSpPr>
        <p:spPr>
          <a:xfrm>
            <a:off x="2106212" y="555526"/>
            <a:ext cx="5148262" cy="2822575"/>
          </a:xfrm>
          <a:prstGeom prst="rect">
            <a:avLst/>
          </a:prstGeom>
          <a:blipFill>
            <a:blip r:embed="rId11" cstate="print"/>
            <a:stretch>
              <a:fillRect/>
            </a:stretch>
          </a:blipFill>
          <a:effectLst>
            <a:outerShdw blurRad="50800" dist="38100" dir="2700000" algn="tl" rotWithShape="0">
              <a:prstClr val="black">
                <a:alpha val="40000"/>
              </a:prstClr>
            </a:outerShdw>
          </a:effectLst>
        </p:spPr>
        <p:txBody>
          <a:bodyPr wrap="square" lIns="0" tIns="0" rIns="0" bIns="0" rtlCol="0">
            <a:spAutoFit/>
          </a:bodyPr>
          <a:lstStyle/>
          <a:p>
            <a:endParaRPr lang="de-DE" dirty="0"/>
          </a:p>
        </p:txBody>
      </p:sp>
      <p:sp>
        <p:nvSpPr>
          <p:cNvPr id="96" name="Rechteck 95"/>
          <p:cNvSpPr/>
          <p:nvPr/>
        </p:nvSpPr>
        <p:spPr>
          <a:xfrm>
            <a:off x="1619672" y="1306470"/>
            <a:ext cx="6063916" cy="1077218"/>
          </a:xfrm>
          <a:prstGeom prst="rect">
            <a:avLst/>
          </a:prstGeom>
        </p:spPr>
        <p:txBody>
          <a:bodyPr wrap="square">
            <a:spAutoFit/>
          </a:bodyPr>
          <a:lstStyle/>
          <a:p>
            <a:pPr lvl="0" algn="ctr"/>
            <a:r>
              <a:rPr lang="de-DE" sz="3200" dirty="0">
                <a:solidFill>
                  <a:srgbClr val="003063"/>
                </a:solidFill>
                <a:effectLst>
                  <a:outerShdw blurRad="38100" dist="38100" dir="2700000" algn="tl">
                    <a:prstClr val="white">
                      <a:alpha val="43000"/>
                    </a:prstClr>
                  </a:outerShdw>
                </a:effectLst>
                <a:latin typeface="Arial" panose="020B0604020202020204" pitchFamily="34" charset="0"/>
                <a:cs typeface="Arial" panose="020B0604020202020204" pitchFamily="34" charset="0"/>
              </a:rPr>
              <a:t>Welche Schule ist die richtige</a:t>
            </a:r>
            <a:br>
              <a:rPr lang="de-DE" sz="3200" dirty="0">
                <a:solidFill>
                  <a:srgbClr val="003063"/>
                </a:solidFill>
                <a:effectLst>
                  <a:outerShdw blurRad="38100" dist="38100" dir="2700000" algn="tl">
                    <a:prstClr val="white">
                      <a:alpha val="43000"/>
                    </a:prstClr>
                  </a:outerShdw>
                </a:effectLst>
                <a:latin typeface="Arial" panose="020B0604020202020204" pitchFamily="34" charset="0"/>
                <a:cs typeface="Arial" panose="020B0604020202020204" pitchFamily="34" charset="0"/>
              </a:rPr>
            </a:br>
            <a:r>
              <a:rPr lang="de-DE" sz="3200" dirty="0">
                <a:solidFill>
                  <a:srgbClr val="003063"/>
                </a:solidFill>
                <a:effectLst>
                  <a:outerShdw blurRad="38100" dist="38100" dir="2700000" algn="tl">
                    <a:prstClr val="white">
                      <a:alpha val="43000"/>
                    </a:prstClr>
                  </a:outerShdw>
                </a:effectLst>
                <a:latin typeface="Arial" panose="020B0604020202020204" pitchFamily="34" charset="0"/>
                <a:cs typeface="Arial" panose="020B0604020202020204" pitchFamily="34" charset="0"/>
              </a:rPr>
              <a:t> für mein Kind?</a:t>
            </a:r>
          </a:p>
        </p:txBody>
      </p:sp>
      <p:sp>
        <p:nvSpPr>
          <p:cNvPr id="99" name="Titel 3"/>
          <p:cNvSpPr txBox="1">
            <a:spLocks/>
          </p:cNvSpPr>
          <p:nvPr/>
        </p:nvSpPr>
        <p:spPr>
          <a:xfrm>
            <a:off x="-36512" y="123419"/>
            <a:ext cx="9793088"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Schulabschlüsse und Anschlussmöglichkeiten</a:t>
            </a:r>
          </a:p>
        </p:txBody>
      </p:sp>
      <p:grpSp>
        <p:nvGrpSpPr>
          <p:cNvPr id="2" name="Gruppieren 1"/>
          <p:cNvGrpSpPr/>
          <p:nvPr/>
        </p:nvGrpSpPr>
        <p:grpSpPr>
          <a:xfrm>
            <a:off x="418144" y="165635"/>
            <a:ext cx="9266424" cy="3861083"/>
            <a:chOff x="35496" y="124536"/>
            <a:chExt cx="9266424" cy="3861083"/>
          </a:xfrm>
        </p:grpSpPr>
        <p:grpSp>
          <p:nvGrpSpPr>
            <p:cNvPr id="47" name="Gruppieren 46"/>
            <p:cNvGrpSpPr/>
            <p:nvPr/>
          </p:nvGrpSpPr>
          <p:grpSpPr>
            <a:xfrm>
              <a:off x="35496" y="124536"/>
              <a:ext cx="8424936" cy="3663069"/>
              <a:chOff x="-18462" y="124536"/>
              <a:chExt cx="8424936" cy="3663069"/>
            </a:xfrm>
          </p:grpSpPr>
          <p:graphicFrame>
            <p:nvGraphicFramePr>
              <p:cNvPr id="48" name="Diagramm 47"/>
              <p:cNvGraphicFramePr/>
              <p:nvPr>
                <p:extLst>
                  <p:ext uri="{D42A27DB-BD31-4B8C-83A1-F6EECF244321}">
                    <p14:modId xmlns:p14="http://schemas.microsoft.com/office/powerpoint/2010/main" val="2789327699"/>
                  </p:ext>
                </p:extLst>
              </p:nvPr>
            </p:nvGraphicFramePr>
            <p:xfrm>
              <a:off x="1634464" y="1691587"/>
              <a:ext cx="3305608" cy="2858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9" name="Pfeil nach oben 48"/>
              <p:cNvSpPr/>
              <p:nvPr/>
            </p:nvSpPr>
            <p:spPr>
              <a:xfrm>
                <a:off x="4406986" y="1259257"/>
                <a:ext cx="124078" cy="197038"/>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graphicFrame>
            <p:nvGraphicFramePr>
              <p:cNvPr id="50" name="Diagramm 49"/>
              <p:cNvGraphicFramePr/>
              <p:nvPr>
                <p:extLst>
                  <p:ext uri="{D42A27DB-BD31-4B8C-83A1-F6EECF244321}">
                    <p14:modId xmlns:p14="http://schemas.microsoft.com/office/powerpoint/2010/main" val="1201314354"/>
                  </p:ext>
                </p:extLst>
              </p:nvPr>
            </p:nvGraphicFramePr>
            <p:xfrm>
              <a:off x="5208589" y="2357127"/>
              <a:ext cx="1482739" cy="73511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51" name="Diagramm 50"/>
              <p:cNvGraphicFramePr/>
              <p:nvPr>
                <p:extLst>
                  <p:ext uri="{D42A27DB-BD31-4B8C-83A1-F6EECF244321}">
                    <p14:modId xmlns:p14="http://schemas.microsoft.com/office/powerpoint/2010/main" val="3093354877"/>
                  </p:ext>
                </p:extLst>
              </p:nvPr>
            </p:nvGraphicFramePr>
            <p:xfrm>
              <a:off x="4563956" y="3014114"/>
              <a:ext cx="1304188" cy="451269"/>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52" name="Gruppieren 51"/>
              <p:cNvGrpSpPr/>
              <p:nvPr/>
            </p:nvGrpSpPr>
            <p:grpSpPr>
              <a:xfrm>
                <a:off x="3807170" y="1863015"/>
                <a:ext cx="1323711" cy="210600"/>
                <a:chOff x="10281" y="0"/>
                <a:chExt cx="1323711" cy="210600"/>
              </a:xfrm>
            </p:grpSpPr>
            <p:sp>
              <p:nvSpPr>
                <p:cNvPr id="143" name="Abgerundetes Rechteck 142"/>
                <p:cNvSpPr/>
                <p:nvPr/>
              </p:nvSpPr>
              <p:spPr>
                <a:xfrm>
                  <a:off x="173416" y="0"/>
                  <a:ext cx="1008747" cy="210600"/>
                </a:xfrm>
                <a:prstGeom prst="roundRect">
                  <a:avLst/>
                </a:prstGeom>
                <a:solidFill>
                  <a:srgbClr val="4085BF"/>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4" name="Abgerundetes Rechteck 4"/>
                <p:cNvSpPr/>
                <p:nvPr/>
              </p:nvSpPr>
              <p:spPr>
                <a:xfrm>
                  <a:off x="10281" y="10281"/>
                  <a:ext cx="1323711" cy="190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de-DE" sz="900" dirty="0"/>
                    <a:t>Berufsoberschule</a:t>
                  </a:r>
                  <a:endParaRPr lang="de-DE" sz="900" kern="1200" dirty="0"/>
                </a:p>
              </p:txBody>
            </p:sp>
          </p:grpSp>
          <p:grpSp>
            <p:nvGrpSpPr>
              <p:cNvPr id="53" name="Gruppieren 52"/>
              <p:cNvGrpSpPr/>
              <p:nvPr/>
            </p:nvGrpSpPr>
            <p:grpSpPr>
              <a:xfrm>
                <a:off x="5222182" y="1864297"/>
                <a:ext cx="1323711" cy="210600"/>
                <a:chOff x="10281" y="-22334"/>
                <a:chExt cx="1323711" cy="210600"/>
              </a:xfrm>
            </p:grpSpPr>
            <p:sp>
              <p:nvSpPr>
                <p:cNvPr id="141" name="Abgerundetes Rechteck 140"/>
                <p:cNvSpPr/>
                <p:nvPr/>
              </p:nvSpPr>
              <p:spPr>
                <a:xfrm>
                  <a:off x="230788" y="-22334"/>
                  <a:ext cx="875896" cy="210600"/>
                </a:xfrm>
                <a:prstGeom prst="roundRect">
                  <a:avLst/>
                </a:prstGeom>
                <a:solidFill>
                  <a:srgbClr val="4085BF"/>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2" name="Abgerundetes Rechteck 4"/>
                <p:cNvSpPr/>
                <p:nvPr/>
              </p:nvSpPr>
              <p:spPr>
                <a:xfrm>
                  <a:off x="10281" y="-14433"/>
                  <a:ext cx="1323711" cy="190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de-DE" sz="900" kern="1200" dirty="0"/>
                    <a:t>Fachoberschule</a:t>
                  </a:r>
                </a:p>
              </p:txBody>
            </p:sp>
          </p:grpSp>
          <p:sp>
            <p:nvSpPr>
              <p:cNvPr id="54" name="Rechteckiger Pfeil 53"/>
              <p:cNvSpPr/>
              <p:nvPr/>
            </p:nvSpPr>
            <p:spPr>
              <a:xfrm rot="5400000" flipH="1">
                <a:off x="5150598" y="1697796"/>
                <a:ext cx="294812" cy="1080122"/>
              </a:xfrm>
              <a:prstGeom prst="bentArrow">
                <a:avLst>
                  <a:gd name="adj1" fmla="val 20708"/>
                  <a:gd name="adj2" fmla="val 22225"/>
                  <a:gd name="adj3" fmla="val 24592"/>
                  <a:gd name="adj4" fmla="val 389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55" name="Rechteckiger Pfeil 54"/>
              <p:cNvSpPr/>
              <p:nvPr/>
            </p:nvSpPr>
            <p:spPr>
              <a:xfrm rot="5400000" flipH="1" flipV="1">
                <a:off x="3560773" y="1764530"/>
                <a:ext cx="349021" cy="882754"/>
              </a:xfrm>
              <a:prstGeom prst="bentArrow">
                <a:avLst>
                  <a:gd name="adj1" fmla="val 13869"/>
                  <a:gd name="adj2" fmla="val 16880"/>
                  <a:gd name="adj3" fmla="val 19468"/>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graphicFrame>
            <p:nvGraphicFramePr>
              <p:cNvPr id="56" name="Diagramm 55"/>
              <p:cNvGraphicFramePr/>
              <p:nvPr>
                <p:extLst>
                  <p:ext uri="{D42A27DB-BD31-4B8C-83A1-F6EECF244321}">
                    <p14:modId xmlns:p14="http://schemas.microsoft.com/office/powerpoint/2010/main" val="3890583899"/>
                  </p:ext>
                </p:extLst>
              </p:nvPr>
            </p:nvGraphicFramePr>
            <p:xfrm>
              <a:off x="3606089" y="2563918"/>
              <a:ext cx="1565609" cy="246755"/>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57" name="Rechteckiger Pfeil 56"/>
              <p:cNvSpPr>
                <a:spLocks noChangeAspect="1"/>
              </p:cNvSpPr>
              <p:nvPr/>
            </p:nvSpPr>
            <p:spPr>
              <a:xfrm rot="16200000" flipV="1">
                <a:off x="4304331" y="3248560"/>
                <a:ext cx="322225" cy="755866"/>
              </a:xfrm>
              <a:prstGeom prst="bentArrow">
                <a:avLst>
                  <a:gd name="adj1" fmla="val 16460"/>
                  <a:gd name="adj2" fmla="val 15359"/>
                  <a:gd name="adj3" fmla="val 21212"/>
                  <a:gd name="adj4" fmla="val 787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pic>
            <p:nvPicPr>
              <p:cNvPr id="58" name="Grafik 5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860032" y="403900"/>
                <a:ext cx="720000" cy="312479"/>
              </a:xfrm>
              <a:prstGeom prst="rect">
                <a:avLst/>
              </a:prstGeom>
            </p:spPr>
          </p:pic>
          <p:pic>
            <p:nvPicPr>
              <p:cNvPr id="59" name="Grafik 58"/>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439197" y="124536"/>
                <a:ext cx="720000" cy="591843"/>
              </a:xfrm>
              <a:prstGeom prst="rect">
                <a:avLst/>
              </a:prstGeom>
            </p:spPr>
          </p:pic>
          <p:graphicFrame>
            <p:nvGraphicFramePr>
              <p:cNvPr id="60" name="Diagramm 59"/>
              <p:cNvGraphicFramePr/>
              <p:nvPr>
                <p:extLst>
                  <p:ext uri="{D42A27DB-BD31-4B8C-83A1-F6EECF244321}">
                    <p14:modId xmlns:p14="http://schemas.microsoft.com/office/powerpoint/2010/main" val="930943870"/>
                  </p:ext>
                </p:extLst>
              </p:nvPr>
            </p:nvGraphicFramePr>
            <p:xfrm>
              <a:off x="3088892" y="3020414"/>
              <a:ext cx="1346712" cy="450425"/>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aphicFrame>
            <p:nvGraphicFramePr>
              <p:cNvPr id="61" name="Diagramm 60"/>
              <p:cNvGraphicFramePr/>
              <p:nvPr>
                <p:extLst>
                  <p:ext uri="{D42A27DB-BD31-4B8C-83A1-F6EECF244321}">
                    <p14:modId xmlns:p14="http://schemas.microsoft.com/office/powerpoint/2010/main" val="4288277631"/>
                  </p:ext>
                </p:extLst>
              </p:nvPr>
            </p:nvGraphicFramePr>
            <p:xfrm>
              <a:off x="5127120" y="938478"/>
              <a:ext cx="1562140" cy="225218"/>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sp>
            <p:nvSpPr>
              <p:cNvPr id="63" name="Rechteckiger Pfeil 62"/>
              <p:cNvSpPr/>
              <p:nvPr/>
            </p:nvSpPr>
            <p:spPr>
              <a:xfrm>
                <a:off x="3437029" y="2607470"/>
                <a:ext cx="156405" cy="408700"/>
              </a:xfrm>
              <a:prstGeom prst="bentArrow">
                <a:avLst>
                  <a:gd name="adj1" fmla="val 38767"/>
                  <a:gd name="adj2" fmla="val 50000"/>
                  <a:gd name="adj3" fmla="val 44792"/>
                  <a:gd name="adj4" fmla="val 552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64" name="Rechteckiger Pfeil 63"/>
              <p:cNvSpPr/>
              <p:nvPr/>
            </p:nvSpPr>
            <p:spPr>
              <a:xfrm flipH="1">
                <a:off x="5203029" y="2614614"/>
                <a:ext cx="161057" cy="410352"/>
              </a:xfrm>
              <a:prstGeom prst="bentArrow">
                <a:avLst>
                  <a:gd name="adj1" fmla="val 40272"/>
                  <a:gd name="adj2" fmla="val 49693"/>
                  <a:gd name="adj3" fmla="val 35874"/>
                  <a:gd name="adj4" fmla="val 389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65" name="Pfeil nach oben 64"/>
              <p:cNvSpPr/>
              <p:nvPr/>
            </p:nvSpPr>
            <p:spPr>
              <a:xfrm>
                <a:off x="4029610" y="2824677"/>
                <a:ext cx="104662" cy="191491"/>
              </a:xfrm>
              <a:prstGeom prst="upArrow">
                <a:avLst>
                  <a:gd name="adj1" fmla="val 46301"/>
                  <a:gd name="adj2" fmla="val 714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66" name="Rechteckiger Pfeil 65"/>
              <p:cNvSpPr>
                <a:spLocks noChangeAspect="1"/>
              </p:cNvSpPr>
              <p:nvPr/>
            </p:nvSpPr>
            <p:spPr>
              <a:xfrm rot="16200000" flipV="1">
                <a:off x="5745885" y="3099872"/>
                <a:ext cx="276307" cy="235961"/>
              </a:xfrm>
              <a:prstGeom prst="bentArrow">
                <a:avLst>
                  <a:gd name="adj1" fmla="val 22339"/>
                  <a:gd name="adj2" fmla="val 26882"/>
                  <a:gd name="adj3" fmla="val 25000"/>
                  <a:gd name="adj4" fmla="val 437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graphicFrame>
            <p:nvGraphicFramePr>
              <p:cNvPr id="67" name="Diagramm 66"/>
              <p:cNvGraphicFramePr/>
              <p:nvPr>
                <p:extLst>
                  <p:ext uri="{D42A27DB-BD31-4B8C-83A1-F6EECF244321}">
                    <p14:modId xmlns:p14="http://schemas.microsoft.com/office/powerpoint/2010/main" val="3921467997"/>
                  </p:ext>
                </p:extLst>
              </p:nvPr>
            </p:nvGraphicFramePr>
            <p:xfrm>
              <a:off x="2406221" y="872940"/>
              <a:ext cx="1517708" cy="356296"/>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sp>
            <p:nvSpPr>
              <p:cNvPr id="68" name="Rechteckiger Pfeil 67"/>
              <p:cNvSpPr/>
              <p:nvPr/>
            </p:nvSpPr>
            <p:spPr>
              <a:xfrm rot="16200000">
                <a:off x="4352678" y="3161228"/>
                <a:ext cx="322227" cy="930521"/>
              </a:xfrm>
              <a:prstGeom prst="bentArrow">
                <a:avLst>
                  <a:gd name="adj1" fmla="val 16771"/>
                  <a:gd name="adj2" fmla="val 17777"/>
                  <a:gd name="adj3" fmla="val 21688"/>
                  <a:gd name="adj4" fmla="val 674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69" name="Pfeil nach oben 68"/>
              <p:cNvSpPr/>
              <p:nvPr/>
            </p:nvSpPr>
            <p:spPr>
              <a:xfrm>
                <a:off x="4738717" y="2824679"/>
                <a:ext cx="104662" cy="191490"/>
              </a:xfrm>
              <a:prstGeom prst="upArrow">
                <a:avLst>
                  <a:gd name="adj1" fmla="val 46301"/>
                  <a:gd name="adj2" fmla="val 714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pic>
            <p:nvPicPr>
              <p:cNvPr id="70" name="Grafik 69"/>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342201" y="2688033"/>
                <a:ext cx="720000" cy="417310"/>
              </a:xfrm>
              <a:prstGeom prst="rect">
                <a:avLst/>
              </a:prstGeom>
            </p:spPr>
          </p:pic>
          <p:pic>
            <p:nvPicPr>
              <p:cNvPr id="71" name="Grafik 70"/>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270113" y="2824679"/>
                <a:ext cx="720000" cy="417310"/>
              </a:xfrm>
              <a:prstGeom prst="rect">
                <a:avLst/>
              </a:prstGeom>
            </p:spPr>
          </p:pic>
          <p:sp>
            <p:nvSpPr>
              <p:cNvPr id="72" name="Rechteckiger Pfeil 71"/>
              <p:cNvSpPr>
                <a:spLocks noChangeAspect="1"/>
              </p:cNvSpPr>
              <p:nvPr/>
            </p:nvSpPr>
            <p:spPr>
              <a:xfrm rot="16200000" flipV="1">
                <a:off x="5869230" y="2992410"/>
                <a:ext cx="457484" cy="1064361"/>
              </a:xfrm>
              <a:prstGeom prst="bentArrow">
                <a:avLst>
                  <a:gd name="adj1" fmla="val 11036"/>
                  <a:gd name="adj2" fmla="val 12629"/>
                  <a:gd name="adj3" fmla="val 20237"/>
                  <a:gd name="adj4" fmla="val 797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73" name="Rechteckiger Pfeil 72"/>
              <p:cNvSpPr/>
              <p:nvPr/>
            </p:nvSpPr>
            <p:spPr>
              <a:xfrm flipH="1">
                <a:off x="6630113" y="1017112"/>
                <a:ext cx="318150" cy="1659500"/>
              </a:xfrm>
              <a:prstGeom prst="bentArrow">
                <a:avLst>
                  <a:gd name="adj1" fmla="val 17754"/>
                  <a:gd name="adj2" fmla="val 22924"/>
                  <a:gd name="adj3" fmla="val 20993"/>
                  <a:gd name="adj4" fmla="val 79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graphicFrame>
            <p:nvGraphicFramePr>
              <p:cNvPr id="76" name="Diagramm 75"/>
              <p:cNvGraphicFramePr/>
              <p:nvPr>
                <p:extLst>
                  <p:ext uri="{D42A27DB-BD31-4B8C-83A1-F6EECF244321}">
                    <p14:modId xmlns:p14="http://schemas.microsoft.com/office/powerpoint/2010/main" val="608334591"/>
                  </p:ext>
                </p:extLst>
              </p:nvPr>
            </p:nvGraphicFramePr>
            <p:xfrm>
              <a:off x="7062201" y="2725945"/>
              <a:ext cx="1344273" cy="451406"/>
            </p:xfrm>
            <a:graphic>
              <a:graphicData uri="http://schemas.openxmlformats.org/drawingml/2006/diagram">
                <dgm:relIds xmlns:dgm="http://schemas.openxmlformats.org/drawingml/2006/diagram" xmlns:r="http://schemas.openxmlformats.org/officeDocument/2006/relationships" r:dm="rId50" r:lo="rId51" r:qs="rId52" r:cs="rId53"/>
              </a:graphicData>
            </a:graphic>
          </p:graphicFrame>
          <p:pic>
            <p:nvPicPr>
              <p:cNvPr id="77" name="Grafik 76"/>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002392" y="1346525"/>
                <a:ext cx="720000" cy="417310"/>
              </a:xfrm>
              <a:prstGeom prst="rect">
                <a:avLst/>
              </a:prstGeom>
            </p:spPr>
          </p:pic>
          <p:pic>
            <p:nvPicPr>
              <p:cNvPr id="78" name="Grafik 77"/>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160610" y="1463288"/>
                <a:ext cx="720000" cy="417310"/>
              </a:xfrm>
              <a:prstGeom prst="rect">
                <a:avLst/>
              </a:prstGeom>
            </p:spPr>
          </p:pic>
          <p:graphicFrame>
            <p:nvGraphicFramePr>
              <p:cNvPr id="79" name="Diagramm 78"/>
              <p:cNvGraphicFramePr/>
              <p:nvPr>
                <p:extLst>
                  <p:ext uri="{D42A27DB-BD31-4B8C-83A1-F6EECF244321}">
                    <p14:modId xmlns:p14="http://schemas.microsoft.com/office/powerpoint/2010/main" val="2896078782"/>
                  </p:ext>
                </p:extLst>
              </p:nvPr>
            </p:nvGraphicFramePr>
            <p:xfrm>
              <a:off x="1614579" y="1338715"/>
              <a:ext cx="1344273" cy="692683"/>
            </p:xfrm>
            <a:graphic>
              <a:graphicData uri="http://schemas.openxmlformats.org/drawingml/2006/diagram">
                <dgm:relIds xmlns:dgm="http://schemas.openxmlformats.org/drawingml/2006/diagram" xmlns:r="http://schemas.openxmlformats.org/officeDocument/2006/relationships" r:dm="rId55" r:lo="rId56" r:qs="rId57" r:cs="rId58"/>
              </a:graphicData>
            </a:graphic>
          </p:graphicFrame>
          <p:sp>
            <p:nvSpPr>
              <p:cNvPr id="80" name="Abgerundetes Rechteck 4"/>
              <p:cNvSpPr/>
              <p:nvPr/>
            </p:nvSpPr>
            <p:spPr>
              <a:xfrm>
                <a:off x="5637517" y="489909"/>
                <a:ext cx="1323711" cy="190038"/>
              </a:xfrm>
              <a:prstGeom prst="rect">
                <a:avLst/>
              </a:prstGeom>
              <a:solidFill>
                <a:srgbClr val="C00000"/>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de-DE" sz="1000" dirty="0"/>
                  <a:t>Fachhochschule</a:t>
                </a:r>
                <a:endParaRPr lang="de-DE" sz="900" kern="1200" dirty="0"/>
              </a:p>
            </p:txBody>
          </p:sp>
          <p:graphicFrame>
            <p:nvGraphicFramePr>
              <p:cNvPr id="81" name="Diagramm 80"/>
              <p:cNvGraphicFramePr/>
              <p:nvPr>
                <p:extLst>
                  <p:ext uri="{D42A27DB-BD31-4B8C-83A1-F6EECF244321}">
                    <p14:modId xmlns:p14="http://schemas.microsoft.com/office/powerpoint/2010/main" val="1969882950"/>
                  </p:ext>
                </p:extLst>
              </p:nvPr>
            </p:nvGraphicFramePr>
            <p:xfrm>
              <a:off x="4101877" y="2248912"/>
              <a:ext cx="570890" cy="208359"/>
            </p:xfrm>
            <a:graphic>
              <a:graphicData uri="http://schemas.openxmlformats.org/drawingml/2006/diagram">
                <dgm:relIds xmlns:dgm="http://schemas.openxmlformats.org/drawingml/2006/diagram" xmlns:r="http://schemas.openxmlformats.org/officeDocument/2006/relationships" r:dm="rId60" r:lo="rId61" r:qs="rId62" r:cs="rId63"/>
              </a:graphicData>
            </a:graphic>
          </p:graphicFrame>
          <p:sp>
            <p:nvSpPr>
              <p:cNvPr id="82" name="Rechteckiger Pfeil 81"/>
              <p:cNvSpPr/>
              <p:nvPr/>
            </p:nvSpPr>
            <p:spPr>
              <a:xfrm>
                <a:off x="4059031" y="2283719"/>
                <a:ext cx="134783" cy="252769"/>
              </a:xfrm>
              <a:prstGeom prst="bentArrow">
                <a:avLst>
                  <a:gd name="adj1" fmla="val 42193"/>
                  <a:gd name="adj2" fmla="val 50000"/>
                  <a:gd name="adj3" fmla="val 41168"/>
                  <a:gd name="adj4" fmla="val 31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83" name="Abgerundetes Rechteck 4"/>
              <p:cNvSpPr/>
              <p:nvPr/>
            </p:nvSpPr>
            <p:spPr>
              <a:xfrm>
                <a:off x="1929138" y="486000"/>
                <a:ext cx="1447200" cy="190038"/>
              </a:xfrm>
              <a:prstGeom prst="rect">
                <a:avLst/>
              </a:prstGeom>
              <a:solidFill>
                <a:srgbClr val="C00000"/>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de-DE" sz="1000" dirty="0"/>
                  <a:t>Universität / Hochschule</a:t>
                </a:r>
                <a:endParaRPr lang="de-DE" sz="1000" kern="1200" dirty="0"/>
              </a:p>
            </p:txBody>
          </p:sp>
          <p:pic>
            <p:nvPicPr>
              <p:cNvPr id="84" name="Grafik 83"/>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099352" y="1446938"/>
                <a:ext cx="720000" cy="417310"/>
              </a:xfrm>
              <a:prstGeom prst="rect">
                <a:avLst/>
              </a:prstGeom>
            </p:spPr>
          </p:pic>
          <p:pic>
            <p:nvPicPr>
              <p:cNvPr id="89" name="Grafik 88"/>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5524037" y="1445839"/>
                <a:ext cx="720000" cy="417310"/>
              </a:xfrm>
              <a:prstGeom prst="rect">
                <a:avLst/>
              </a:prstGeom>
            </p:spPr>
          </p:pic>
          <p:sp>
            <p:nvSpPr>
              <p:cNvPr id="90" name="Pfeil nach oben 89"/>
              <p:cNvSpPr/>
              <p:nvPr/>
            </p:nvSpPr>
            <p:spPr>
              <a:xfrm>
                <a:off x="4397905" y="2068095"/>
                <a:ext cx="113060" cy="161193"/>
              </a:xfrm>
              <a:prstGeom prst="upArrow">
                <a:avLst>
                  <a:gd name="adj1" fmla="val 46161"/>
                  <a:gd name="adj2" fmla="val 6577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91" name="Pfeil nach oben 90"/>
              <p:cNvSpPr/>
              <p:nvPr/>
            </p:nvSpPr>
            <p:spPr>
              <a:xfrm rot="16200000">
                <a:off x="5109660" y="1368112"/>
                <a:ext cx="124078" cy="704688"/>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94" name="Rechteckiger Pfeil 93"/>
              <p:cNvSpPr/>
              <p:nvPr/>
            </p:nvSpPr>
            <p:spPr>
              <a:xfrm rot="16200000">
                <a:off x="3291577" y="3542989"/>
                <a:ext cx="333727" cy="133651"/>
              </a:xfrm>
              <a:prstGeom prst="bentArrow">
                <a:avLst>
                  <a:gd name="adj1" fmla="val 40420"/>
                  <a:gd name="adj2" fmla="val 39428"/>
                  <a:gd name="adj3" fmla="val 48681"/>
                  <a:gd name="adj4" fmla="val 9457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95" name="Rechteckiger Pfeil 94"/>
              <p:cNvSpPr/>
              <p:nvPr/>
            </p:nvSpPr>
            <p:spPr>
              <a:xfrm>
                <a:off x="5929928" y="2090451"/>
                <a:ext cx="1018335" cy="268153"/>
              </a:xfrm>
              <a:prstGeom prst="bentArrow">
                <a:avLst>
                  <a:gd name="adj1" fmla="val 21429"/>
                  <a:gd name="adj2" fmla="val 12595"/>
                  <a:gd name="adj3" fmla="val 19089"/>
                  <a:gd name="adj4" fmla="val 981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97" name="Pfeil nach oben 96"/>
              <p:cNvSpPr/>
              <p:nvPr/>
            </p:nvSpPr>
            <p:spPr>
              <a:xfrm>
                <a:off x="5821999" y="1183853"/>
                <a:ext cx="124078" cy="269607"/>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98" name="Rechteckiger Pfeil 97"/>
              <p:cNvSpPr/>
              <p:nvPr/>
            </p:nvSpPr>
            <p:spPr>
              <a:xfrm flipH="1">
                <a:off x="4692346" y="2278856"/>
                <a:ext cx="151032" cy="257175"/>
              </a:xfrm>
              <a:prstGeom prst="bentArrow">
                <a:avLst>
                  <a:gd name="adj1" fmla="val 42606"/>
                  <a:gd name="adj2" fmla="val 50000"/>
                  <a:gd name="adj3" fmla="val 33327"/>
                  <a:gd name="adj4" fmla="val 359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00" name="Pfeil nach oben 99"/>
              <p:cNvSpPr/>
              <p:nvPr/>
            </p:nvSpPr>
            <p:spPr>
              <a:xfrm>
                <a:off x="5226319" y="3453880"/>
                <a:ext cx="124078" cy="178211"/>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graphicFrame>
            <p:nvGraphicFramePr>
              <p:cNvPr id="109" name="Diagramm 108"/>
              <p:cNvGraphicFramePr/>
              <p:nvPr>
                <p:extLst>
                  <p:ext uri="{D42A27DB-BD31-4B8C-83A1-F6EECF244321}">
                    <p14:modId xmlns:p14="http://schemas.microsoft.com/office/powerpoint/2010/main" val="642748705"/>
                  </p:ext>
                </p:extLst>
              </p:nvPr>
            </p:nvGraphicFramePr>
            <p:xfrm>
              <a:off x="-18462" y="3441231"/>
              <a:ext cx="546692" cy="224936"/>
            </p:xfrm>
            <a:graphic>
              <a:graphicData uri="http://schemas.openxmlformats.org/drawingml/2006/diagram">
                <dgm:relIds xmlns:dgm="http://schemas.openxmlformats.org/drawingml/2006/diagram" xmlns:r="http://schemas.openxmlformats.org/officeDocument/2006/relationships" r:dm="rId65" r:lo="rId66" r:qs="rId67" r:cs="rId68"/>
              </a:graphicData>
            </a:graphic>
          </p:graphicFrame>
          <p:graphicFrame>
            <p:nvGraphicFramePr>
              <p:cNvPr id="113" name="Diagramm 112"/>
              <p:cNvGraphicFramePr/>
              <p:nvPr>
                <p:extLst>
                  <p:ext uri="{D42A27DB-BD31-4B8C-83A1-F6EECF244321}">
                    <p14:modId xmlns:p14="http://schemas.microsoft.com/office/powerpoint/2010/main" val="2565878241"/>
                  </p:ext>
                </p:extLst>
              </p:nvPr>
            </p:nvGraphicFramePr>
            <p:xfrm>
              <a:off x="-18462" y="3133058"/>
              <a:ext cx="542894" cy="226800"/>
            </p:xfrm>
            <a:graphic>
              <a:graphicData uri="http://schemas.openxmlformats.org/drawingml/2006/diagram">
                <dgm:relIds xmlns:dgm="http://schemas.openxmlformats.org/drawingml/2006/diagram" xmlns:r="http://schemas.openxmlformats.org/officeDocument/2006/relationships" r:dm="rId70" r:lo="rId71" r:qs="rId72" r:cs="rId73"/>
              </a:graphicData>
            </a:graphic>
          </p:graphicFrame>
          <p:graphicFrame>
            <p:nvGraphicFramePr>
              <p:cNvPr id="116" name="Diagramm 115"/>
              <p:cNvGraphicFramePr/>
              <p:nvPr>
                <p:extLst>
                  <p:ext uri="{D42A27DB-BD31-4B8C-83A1-F6EECF244321}">
                    <p14:modId xmlns:p14="http://schemas.microsoft.com/office/powerpoint/2010/main" val="2881723216"/>
                  </p:ext>
                </p:extLst>
              </p:nvPr>
            </p:nvGraphicFramePr>
            <p:xfrm>
              <a:off x="581676" y="3112590"/>
              <a:ext cx="2511539" cy="582711"/>
            </p:xfrm>
            <a:graphic>
              <a:graphicData uri="http://schemas.openxmlformats.org/drawingml/2006/diagram">
                <dgm:relIds xmlns:dgm="http://schemas.openxmlformats.org/drawingml/2006/diagram" xmlns:r="http://schemas.openxmlformats.org/officeDocument/2006/relationships" r:dm="rId75" r:lo="rId76" r:qs="rId77" r:cs="rId78"/>
              </a:graphicData>
            </a:graphic>
          </p:graphicFrame>
          <p:sp>
            <p:nvSpPr>
              <p:cNvPr id="117" name="Pfeil nach oben 116"/>
              <p:cNvSpPr/>
              <p:nvPr/>
            </p:nvSpPr>
            <p:spPr>
              <a:xfrm>
                <a:off x="3970306" y="725076"/>
                <a:ext cx="124078" cy="132982"/>
              </a:xfrm>
              <a:prstGeom prst="upArrow">
                <a:avLst>
                  <a:gd name="adj1" fmla="val 4232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19" name="Kreis 118"/>
              <p:cNvSpPr/>
              <p:nvPr/>
            </p:nvSpPr>
            <p:spPr>
              <a:xfrm>
                <a:off x="3800505" y="872939"/>
                <a:ext cx="356296" cy="356296"/>
              </a:xfrm>
              <a:prstGeom prst="pie">
                <a:avLst>
                  <a:gd name="adj1" fmla="val 5400000"/>
                  <a:gd name="adj2" fmla="val 1620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1" name="Freihandform 120"/>
              <p:cNvSpPr/>
              <p:nvPr/>
            </p:nvSpPr>
            <p:spPr>
              <a:xfrm>
                <a:off x="3871638" y="872939"/>
                <a:ext cx="1233880" cy="356296"/>
              </a:xfrm>
              <a:custGeom>
                <a:avLst/>
                <a:gdLst>
                  <a:gd name="connsiteX0" fmla="*/ 0 w 1233880"/>
                  <a:gd name="connsiteY0" fmla="*/ 0 h 356296"/>
                  <a:gd name="connsiteX1" fmla="*/ 1233880 w 1233880"/>
                  <a:gd name="connsiteY1" fmla="*/ 0 h 356296"/>
                  <a:gd name="connsiteX2" fmla="*/ 1233880 w 1233880"/>
                  <a:gd name="connsiteY2" fmla="*/ 356296 h 356296"/>
                  <a:gd name="connsiteX3" fmla="*/ 0 w 1233880"/>
                  <a:gd name="connsiteY3" fmla="*/ 356296 h 356296"/>
                  <a:gd name="connsiteX4" fmla="*/ 0 w 1233880"/>
                  <a:gd name="connsiteY4" fmla="*/ 0 h 35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80" h="356296">
                    <a:moveTo>
                      <a:pt x="0" y="0"/>
                    </a:moveTo>
                    <a:lnTo>
                      <a:pt x="1233880" y="0"/>
                    </a:lnTo>
                    <a:lnTo>
                      <a:pt x="1233880" y="356296"/>
                    </a:lnTo>
                    <a:lnTo>
                      <a:pt x="0" y="356296"/>
                    </a:lnTo>
                    <a:lnTo>
                      <a:pt x="0" y="0"/>
                    </a:lnTo>
                    <a:close/>
                  </a:path>
                </a:pathLst>
              </a:custGeom>
              <a:solidFill>
                <a:schemeClr val="bg1">
                  <a:lumMod val="95000"/>
                </a:schemeClr>
              </a:solidFill>
              <a:ln>
                <a:solidFill>
                  <a:srgbClr val="FF000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de-DE" sz="1100" b="1" kern="1200" dirty="0"/>
                  <a:t>fachgebundene Hochschulreife</a:t>
                </a:r>
                <a:endParaRPr lang="de-DE" sz="900" b="1" kern="1200" dirty="0"/>
              </a:p>
            </p:txBody>
          </p:sp>
          <p:sp>
            <p:nvSpPr>
              <p:cNvPr id="122" name="Pfeil nach oben 121"/>
              <p:cNvSpPr/>
              <p:nvPr/>
            </p:nvSpPr>
            <p:spPr>
              <a:xfrm>
                <a:off x="3323621" y="1259256"/>
                <a:ext cx="124078" cy="92259"/>
              </a:xfrm>
              <a:prstGeom prst="upArrow">
                <a:avLst>
                  <a:gd name="adj1" fmla="val 42323"/>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23" name="Pfeil nach oben 122"/>
              <p:cNvSpPr/>
              <p:nvPr/>
            </p:nvSpPr>
            <p:spPr>
              <a:xfrm>
                <a:off x="5365558" y="727457"/>
                <a:ext cx="124078" cy="188476"/>
              </a:xfrm>
              <a:prstGeom prst="upArrow">
                <a:avLst>
                  <a:gd name="adj1" fmla="val 4232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27" name="Pfeil nach oben 126"/>
              <p:cNvSpPr/>
              <p:nvPr/>
            </p:nvSpPr>
            <p:spPr>
              <a:xfrm>
                <a:off x="3531395" y="720314"/>
                <a:ext cx="124078" cy="132103"/>
              </a:xfrm>
              <a:prstGeom prst="upArrow">
                <a:avLst>
                  <a:gd name="adj1" fmla="val 42323"/>
                  <a:gd name="adj2" fmla="val 5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sp>
            <p:nvSpPr>
              <p:cNvPr id="137" name="Rechteckiger Pfeil 136"/>
              <p:cNvSpPr/>
              <p:nvPr/>
            </p:nvSpPr>
            <p:spPr>
              <a:xfrm rot="5400000" flipH="1" flipV="1">
                <a:off x="3971559" y="967623"/>
                <a:ext cx="182844" cy="766110"/>
              </a:xfrm>
              <a:prstGeom prst="bentArrow">
                <a:avLst>
                  <a:gd name="adj1" fmla="val 24164"/>
                  <a:gd name="adj2" fmla="val 27175"/>
                  <a:gd name="adj3" fmla="val 25000"/>
                  <a:gd name="adj4" fmla="val 557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solidFill>
                    <a:schemeClr val="tx1"/>
                  </a:solidFill>
                </a:endParaRPr>
              </a:p>
            </p:txBody>
          </p:sp>
          <p:sp>
            <p:nvSpPr>
              <p:cNvPr id="139" name="Pfeil nach oben 138"/>
              <p:cNvSpPr/>
              <p:nvPr/>
            </p:nvSpPr>
            <p:spPr>
              <a:xfrm>
                <a:off x="4882289" y="725076"/>
                <a:ext cx="124078" cy="132982"/>
              </a:xfrm>
              <a:prstGeom prst="upArrow">
                <a:avLst>
                  <a:gd name="adj1" fmla="val 4232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err="1"/>
              </a:p>
            </p:txBody>
          </p:sp>
        </p:grpSp>
        <p:grpSp>
          <p:nvGrpSpPr>
            <p:cNvPr id="145" name="Gruppieren 144"/>
            <p:cNvGrpSpPr/>
            <p:nvPr/>
          </p:nvGrpSpPr>
          <p:grpSpPr>
            <a:xfrm>
              <a:off x="3609727" y="3655505"/>
              <a:ext cx="500881" cy="224936"/>
              <a:chOff x="62474" y="0"/>
              <a:chExt cx="500881" cy="224936"/>
            </a:xfrm>
          </p:grpSpPr>
          <p:sp>
            <p:nvSpPr>
              <p:cNvPr id="146" name="Rechteck 145"/>
              <p:cNvSpPr/>
              <p:nvPr/>
            </p:nvSpPr>
            <p:spPr>
              <a:xfrm>
                <a:off x="62474" y="0"/>
                <a:ext cx="500881" cy="224936"/>
              </a:xfrm>
              <a:prstGeom prst="rect">
                <a:avLst/>
              </a:prstGeom>
              <a:solidFill>
                <a:schemeClr val="bg1">
                  <a:lumMod val="95000"/>
                  <a:alpha val="90000"/>
                </a:schemeClr>
              </a:solidFill>
            </p:spPr>
            <p:style>
              <a:lnRef idx="2">
                <a:schemeClr val="accent2">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7" name="Rechteck 146"/>
              <p:cNvSpPr/>
              <p:nvPr/>
            </p:nvSpPr>
            <p:spPr>
              <a:xfrm>
                <a:off x="62474" y="0"/>
                <a:ext cx="500881" cy="2249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de-DE" sz="1100" b="1" kern="1200" dirty="0"/>
                  <a:t>e/ESA</a:t>
                </a:r>
                <a:endParaRPr lang="de-DE" sz="1200" kern="1200" dirty="0"/>
              </a:p>
            </p:txBody>
          </p:sp>
        </p:grpSp>
        <p:grpSp>
          <p:nvGrpSpPr>
            <p:cNvPr id="148" name="Gruppieren 147"/>
            <p:cNvGrpSpPr/>
            <p:nvPr/>
          </p:nvGrpSpPr>
          <p:grpSpPr>
            <a:xfrm>
              <a:off x="5063870" y="3655505"/>
              <a:ext cx="525600" cy="226800"/>
              <a:chOff x="113400" y="0"/>
              <a:chExt cx="525600" cy="226800"/>
            </a:xfrm>
          </p:grpSpPr>
          <p:sp>
            <p:nvSpPr>
              <p:cNvPr id="149" name="Rechteck 148"/>
              <p:cNvSpPr/>
              <p:nvPr/>
            </p:nvSpPr>
            <p:spPr>
              <a:xfrm>
                <a:off x="113400" y="0"/>
                <a:ext cx="525600" cy="226800"/>
              </a:xfrm>
              <a:prstGeom prst="rect">
                <a:avLst/>
              </a:pr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0" name="Rechteck 149"/>
              <p:cNvSpPr/>
              <p:nvPr/>
            </p:nvSpPr>
            <p:spPr>
              <a:xfrm>
                <a:off x="113400" y="0"/>
                <a:ext cx="500400" cy="226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de-DE" sz="1100" b="1" kern="1200" dirty="0"/>
                  <a:t>MSA</a:t>
                </a:r>
                <a:endParaRPr lang="de-DE" sz="1300" kern="1200" dirty="0"/>
              </a:p>
            </p:txBody>
          </p:sp>
        </p:grpSp>
        <p:pic>
          <p:nvPicPr>
            <p:cNvPr id="151" name="Grafik 150"/>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051433" y="1599326"/>
              <a:ext cx="720000" cy="417310"/>
            </a:xfrm>
            <a:prstGeom prst="rect">
              <a:avLst/>
            </a:prstGeom>
          </p:spPr>
        </p:pic>
        <p:sp>
          <p:nvSpPr>
            <p:cNvPr id="152" name="Textfeld 151"/>
            <p:cNvSpPr txBox="1"/>
            <p:nvPr/>
          </p:nvSpPr>
          <p:spPr>
            <a:xfrm>
              <a:off x="8221800" y="3754787"/>
              <a:ext cx="1080120" cy="230832"/>
            </a:xfrm>
            <a:prstGeom prst="rect">
              <a:avLst/>
            </a:prstGeom>
            <a:noFill/>
          </p:spPr>
          <p:txBody>
            <a:bodyPr wrap="square" rtlCol="0">
              <a:spAutoFit/>
            </a:bodyPr>
            <a:lstStyle/>
            <a:p>
              <a:pPr>
                <a:spcBef>
                  <a:spcPts val="400"/>
                </a:spcBef>
                <a:buClr>
                  <a:schemeClr val="accent1"/>
                </a:buClr>
                <a:buSzPct val="150000"/>
              </a:pPr>
              <a:r>
                <a:rPr lang="de-DE" sz="900" dirty="0">
                  <a:solidFill>
                    <a:srgbClr val="FFC000"/>
                  </a:solidFill>
                </a:rPr>
                <a:t>*Abitur</a:t>
              </a:r>
            </a:p>
          </p:txBody>
        </p:sp>
      </p:grpSp>
    </p:spTree>
    <p:extLst>
      <p:ext uri="{BB962C8B-B14F-4D97-AF65-F5344CB8AC3E}">
        <p14:creationId xmlns:p14="http://schemas.microsoft.com/office/powerpoint/2010/main" val="399811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5000" fill="hold" grpId="0" nodeType="withEffect">
                                  <p:stCondLst>
                                    <p:cond delay="300"/>
                                  </p:stCondLst>
                                  <p:childTnLst>
                                    <p:set>
                                      <p:cBhvr>
                                        <p:cTn id="6" dur="1" fill="hold">
                                          <p:stCondLst>
                                            <p:cond delay="0"/>
                                          </p:stCondLst>
                                        </p:cTn>
                                        <p:tgtEl>
                                          <p:spTgt spid="75">
                                            <p:txEl>
                                              <p:pRg st="0" end="0"/>
                                            </p:txEl>
                                          </p:spTgt>
                                        </p:tgtEl>
                                        <p:attrNameLst>
                                          <p:attrName>style.visibility</p:attrName>
                                        </p:attrNameLst>
                                      </p:cBhvr>
                                      <p:to>
                                        <p:strVal val="visible"/>
                                      </p:to>
                                    </p:set>
                                    <p:anim calcmode="lin" valueType="num">
                                      <p:cBhvr additive="base">
                                        <p:cTn id="7" dur="7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8" dur="700" fill="hold"/>
                                        <p:tgtEl>
                                          <p:spTgt spid="7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accel="75000" fill="hold" grpId="0" nodeType="withEffect">
                                  <p:stCondLst>
                                    <p:cond delay="30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700" fill="hold"/>
                                        <p:tgtEl>
                                          <p:spTgt spid="74"/>
                                        </p:tgtEl>
                                        <p:attrNameLst>
                                          <p:attrName>ppt_x</p:attrName>
                                        </p:attrNameLst>
                                      </p:cBhvr>
                                      <p:tavLst>
                                        <p:tav tm="0">
                                          <p:val>
                                            <p:strVal val="#ppt_x"/>
                                          </p:val>
                                        </p:tav>
                                        <p:tav tm="100000">
                                          <p:val>
                                            <p:strVal val="#ppt_x"/>
                                          </p:val>
                                        </p:tav>
                                      </p:tavLst>
                                    </p:anim>
                                    <p:anim calcmode="lin" valueType="num">
                                      <p:cBhvr additive="base">
                                        <p:cTn id="12" dur="700" fill="hold"/>
                                        <p:tgtEl>
                                          <p:spTgt spid="74"/>
                                        </p:tgtEl>
                                        <p:attrNameLst>
                                          <p:attrName>ppt_y</p:attrName>
                                        </p:attrNameLst>
                                      </p:cBhvr>
                                      <p:tavLst>
                                        <p:tav tm="0">
                                          <p:val>
                                            <p:strVal val="0-#ppt_h/2"/>
                                          </p:val>
                                        </p:tav>
                                        <p:tav tm="100000">
                                          <p:val>
                                            <p:strVal val="#ppt_y"/>
                                          </p:val>
                                        </p:tav>
                                      </p:tavLst>
                                    </p:anim>
                                  </p:childTnLst>
                                </p:cTn>
                              </p:par>
                              <p:par>
                                <p:cTn id="13" presetID="3" presetClass="emph" presetSubtype="2" fill="hold" grpId="1" nodeType="withEffect">
                                  <p:stCondLst>
                                    <p:cond delay="900"/>
                                  </p:stCondLst>
                                  <p:childTnLst>
                                    <p:animClr clrSpc="rgb" dir="cw">
                                      <p:cBhvr override="childStyle">
                                        <p:cTn id="14" dur="100" fill="hold"/>
                                        <p:tgtEl>
                                          <p:spTgt spid="75">
                                            <p:txEl>
                                              <p:pRg st="0" end="0"/>
                                            </p:txEl>
                                          </p:spTgt>
                                        </p:tgtEl>
                                        <p:attrNameLst>
                                          <p:attrName>style.color</p:attrName>
                                        </p:attrNameLst>
                                      </p:cBhvr>
                                      <p:to>
                                        <a:srgbClr val="FFFFFF"/>
                                      </p:to>
                                    </p:animClr>
                                  </p:childTnLst>
                                </p:cTn>
                              </p:par>
                              <p:par>
                                <p:cTn id="15" presetID="2" presetClass="exit" presetSubtype="4" fill="hold" grpId="0" nodeType="withEffect">
                                  <p:stCondLst>
                                    <p:cond delay="1000"/>
                                  </p:stCondLst>
                                  <p:childTnLst>
                                    <p:anim calcmode="lin" valueType="num">
                                      <p:cBhvr additive="base">
                                        <p:cTn id="16" dur="100"/>
                                        <p:tgtEl>
                                          <p:spTgt spid="11"/>
                                        </p:tgtEl>
                                        <p:attrNameLst>
                                          <p:attrName>ppt_x</p:attrName>
                                        </p:attrNameLst>
                                      </p:cBhvr>
                                      <p:tavLst>
                                        <p:tav tm="0">
                                          <p:val>
                                            <p:strVal val="ppt_x"/>
                                          </p:val>
                                        </p:tav>
                                        <p:tav tm="100000">
                                          <p:val>
                                            <p:strVal val="ppt_x"/>
                                          </p:val>
                                        </p:tav>
                                      </p:tavLst>
                                    </p:anim>
                                    <p:anim calcmode="lin" valueType="num">
                                      <p:cBhvr additive="base">
                                        <p:cTn id="17" dur="100"/>
                                        <p:tgtEl>
                                          <p:spTgt spid="11"/>
                                        </p:tgtEl>
                                        <p:attrNameLst>
                                          <p:attrName>ppt_y</p:attrName>
                                        </p:attrNameLst>
                                      </p:cBhvr>
                                      <p:tavLst>
                                        <p:tav tm="0">
                                          <p:val>
                                            <p:strVal val="ppt_y"/>
                                          </p:val>
                                        </p:tav>
                                        <p:tav tm="100000">
                                          <p:val>
                                            <p:strVal val="1+ppt_h/2"/>
                                          </p:val>
                                        </p:tav>
                                      </p:tavLst>
                                    </p:anim>
                                    <p:set>
                                      <p:cBhvr>
                                        <p:cTn id="18" dur="1" fill="hold">
                                          <p:stCondLst>
                                            <p:cond delay="99"/>
                                          </p:stCondLst>
                                        </p:cTn>
                                        <p:tgtEl>
                                          <p:spTgt spid="11"/>
                                        </p:tgtEl>
                                        <p:attrNameLst>
                                          <p:attrName>style.visibility</p:attrName>
                                        </p:attrNameLst>
                                      </p:cBhvr>
                                      <p:to>
                                        <p:strVal val="hidden"/>
                                      </p:to>
                                    </p:set>
                                  </p:childTnLst>
                                </p:cTn>
                              </p:par>
                              <p:par>
                                <p:cTn id="19" presetID="2" presetClass="exit" presetSubtype="4" fill="hold" grpId="0" nodeType="withEffect">
                                  <p:stCondLst>
                                    <p:cond delay="1000"/>
                                  </p:stCondLst>
                                  <p:childTnLst>
                                    <p:anim calcmode="lin" valueType="num">
                                      <p:cBhvr additive="base">
                                        <p:cTn id="20" dur="100"/>
                                        <p:tgtEl>
                                          <p:spTgt spid="17"/>
                                        </p:tgtEl>
                                        <p:attrNameLst>
                                          <p:attrName>ppt_x</p:attrName>
                                        </p:attrNameLst>
                                      </p:cBhvr>
                                      <p:tavLst>
                                        <p:tav tm="0">
                                          <p:val>
                                            <p:strVal val="ppt_x"/>
                                          </p:val>
                                        </p:tav>
                                        <p:tav tm="100000">
                                          <p:val>
                                            <p:strVal val="ppt_x"/>
                                          </p:val>
                                        </p:tav>
                                      </p:tavLst>
                                    </p:anim>
                                    <p:anim calcmode="lin" valueType="num">
                                      <p:cBhvr additive="base">
                                        <p:cTn id="21" dur="100"/>
                                        <p:tgtEl>
                                          <p:spTgt spid="17"/>
                                        </p:tgtEl>
                                        <p:attrNameLst>
                                          <p:attrName>ppt_y</p:attrName>
                                        </p:attrNameLst>
                                      </p:cBhvr>
                                      <p:tavLst>
                                        <p:tav tm="0">
                                          <p:val>
                                            <p:strVal val="ppt_y"/>
                                          </p:val>
                                        </p:tav>
                                        <p:tav tm="100000">
                                          <p:val>
                                            <p:strVal val="1+ppt_h/2"/>
                                          </p:val>
                                        </p:tav>
                                      </p:tavLst>
                                    </p:anim>
                                    <p:set>
                                      <p:cBhvr>
                                        <p:cTn id="22" dur="1" fill="hold">
                                          <p:stCondLst>
                                            <p:cond delay="99"/>
                                          </p:stCondLst>
                                        </p:cTn>
                                        <p:tgtEl>
                                          <p:spTgt spid="17"/>
                                        </p:tgtEl>
                                        <p:attrNameLst>
                                          <p:attrName>style.visibility</p:attrName>
                                        </p:attrNameLst>
                                      </p:cBhvr>
                                      <p:to>
                                        <p:strVal val="hidden"/>
                                      </p:to>
                                    </p:set>
                                  </p:childTnLst>
                                </p:cTn>
                              </p:par>
                              <p:par>
                                <p:cTn id="23" presetID="2" presetClass="exit" presetSubtype="2" fill="hold" grpId="0" nodeType="withEffect">
                                  <p:stCondLst>
                                    <p:cond delay="0"/>
                                  </p:stCondLst>
                                  <p:childTnLst>
                                    <p:anim calcmode="lin" valueType="num">
                                      <p:cBhvr additive="base">
                                        <p:cTn id="24" dur="200"/>
                                        <p:tgtEl>
                                          <p:spTgt spid="99"/>
                                        </p:tgtEl>
                                        <p:attrNameLst>
                                          <p:attrName>ppt_x</p:attrName>
                                        </p:attrNameLst>
                                      </p:cBhvr>
                                      <p:tavLst>
                                        <p:tav tm="0">
                                          <p:val>
                                            <p:strVal val="ppt_x"/>
                                          </p:val>
                                        </p:tav>
                                        <p:tav tm="100000">
                                          <p:val>
                                            <p:strVal val="1+ppt_w/2"/>
                                          </p:val>
                                        </p:tav>
                                      </p:tavLst>
                                    </p:anim>
                                    <p:anim calcmode="lin" valueType="num">
                                      <p:cBhvr additive="base">
                                        <p:cTn id="25" dur="200"/>
                                        <p:tgtEl>
                                          <p:spTgt spid="99"/>
                                        </p:tgtEl>
                                        <p:attrNameLst>
                                          <p:attrName>ppt_y</p:attrName>
                                        </p:attrNameLst>
                                      </p:cBhvr>
                                      <p:tavLst>
                                        <p:tav tm="0">
                                          <p:val>
                                            <p:strVal val="ppt_y"/>
                                          </p:val>
                                        </p:tav>
                                        <p:tav tm="100000">
                                          <p:val>
                                            <p:strVal val="ppt_y"/>
                                          </p:val>
                                        </p:tav>
                                      </p:tavLst>
                                    </p:anim>
                                    <p:set>
                                      <p:cBhvr>
                                        <p:cTn id="26" dur="1" fill="hold">
                                          <p:stCondLst>
                                            <p:cond delay="199"/>
                                          </p:stCondLst>
                                        </p:cTn>
                                        <p:tgtEl>
                                          <p:spTgt spid="99"/>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400"/>
                                        <p:tgtEl>
                                          <p:spTgt spid="2"/>
                                        </p:tgtEl>
                                        <p:attrNameLst>
                                          <p:attrName>ppt_x</p:attrName>
                                        </p:attrNameLst>
                                      </p:cBhvr>
                                      <p:tavLst>
                                        <p:tav tm="0">
                                          <p:val>
                                            <p:strVal val="ppt_x"/>
                                          </p:val>
                                        </p:tav>
                                        <p:tav tm="100000">
                                          <p:val>
                                            <p:strVal val="0-ppt_w/2"/>
                                          </p:val>
                                        </p:tav>
                                      </p:tavLst>
                                    </p:anim>
                                    <p:anim calcmode="lin" valueType="num">
                                      <p:cBhvr additive="base">
                                        <p:cTn id="29" dur="400"/>
                                        <p:tgtEl>
                                          <p:spTgt spid="2"/>
                                        </p:tgtEl>
                                        <p:attrNameLst>
                                          <p:attrName>ppt_y</p:attrName>
                                        </p:attrNameLst>
                                      </p:cBhvr>
                                      <p:tavLst>
                                        <p:tav tm="0">
                                          <p:val>
                                            <p:strVal val="ppt_y"/>
                                          </p:val>
                                        </p:tav>
                                        <p:tav tm="100000">
                                          <p:val>
                                            <p:strVal val="ppt_y"/>
                                          </p:val>
                                        </p:tav>
                                      </p:tavLst>
                                    </p:anim>
                                    <p:set>
                                      <p:cBhvr>
                                        <p:cTn id="30" dur="1" fill="hold">
                                          <p:stCondLst>
                                            <p:cond delay="399"/>
                                          </p:stCondLst>
                                        </p:cTn>
                                        <p:tgtEl>
                                          <p:spTgt spid="2"/>
                                        </p:tgtEl>
                                        <p:attrNameLst>
                                          <p:attrName>style.visibility</p:attrName>
                                        </p:attrNameLst>
                                      </p:cBhvr>
                                      <p:to>
                                        <p:strVal val="hidden"/>
                                      </p:to>
                                    </p:set>
                                  </p:childTnLst>
                                </p:cTn>
                              </p:par>
                              <p:par>
                                <p:cTn id="31" presetID="2" presetClass="entr" presetSubtype="1" accel="75000" fill="hold" grpId="0" nodeType="withEffect">
                                  <p:stCondLst>
                                    <p:cond delay="200"/>
                                  </p:stCondLst>
                                  <p:childTnLst>
                                    <p:set>
                                      <p:cBhvr>
                                        <p:cTn id="32" dur="1" fill="hold">
                                          <p:stCondLst>
                                            <p:cond delay="0"/>
                                          </p:stCondLst>
                                        </p:cTn>
                                        <p:tgtEl>
                                          <p:spTgt spid="86">
                                            <p:txEl>
                                              <p:pRg st="0" end="0"/>
                                            </p:txEl>
                                          </p:spTgt>
                                        </p:tgtEl>
                                        <p:attrNameLst>
                                          <p:attrName>style.visibility</p:attrName>
                                        </p:attrNameLst>
                                      </p:cBhvr>
                                      <p:to>
                                        <p:strVal val="visible"/>
                                      </p:to>
                                    </p:set>
                                    <p:anim calcmode="lin" valueType="num">
                                      <p:cBhvr additive="base">
                                        <p:cTn id="33" dur="7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34" dur="700" fill="hold"/>
                                        <p:tgtEl>
                                          <p:spTgt spid="86">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1" accel="75000" fill="hold" grpId="0" nodeType="withEffect">
                                  <p:stCondLst>
                                    <p:cond delay="200"/>
                                  </p:stCondLst>
                                  <p:childTnLst>
                                    <p:set>
                                      <p:cBhvr>
                                        <p:cTn id="36" dur="1" fill="hold">
                                          <p:stCondLst>
                                            <p:cond delay="0"/>
                                          </p:stCondLst>
                                        </p:cTn>
                                        <p:tgtEl>
                                          <p:spTgt spid="85"/>
                                        </p:tgtEl>
                                        <p:attrNameLst>
                                          <p:attrName>style.visibility</p:attrName>
                                        </p:attrNameLst>
                                      </p:cBhvr>
                                      <p:to>
                                        <p:strVal val="visible"/>
                                      </p:to>
                                    </p:set>
                                    <p:anim calcmode="lin" valueType="num">
                                      <p:cBhvr additive="base">
                                        <p:cTn id="37" dur="700" fill="hold"/>
                                        <p:tgtEl>
                                          <p:spTgt spid="85"/>
                                        </p:tgtEl>
                                        <p:attrNameLst>
                                          <p:attrName>ppt_x</p:attrName>
                                        </p:attrNameLst>
                                      </p:cBhvr>
                                      <p:tavLst>
                                        <p:tav tm="0">
                                          <p:val>
                                            <p:strVal val="#ppt_x"/>
                                          </p:val>
                                        </p:tav>
                                        <p:tav tm="100000">
                                          <p:val>
                                            <p:strVal val="#ppt_x"/>
                                          </p:val>
                                        </p:tav>
                                      </p:tavLst>
                                    </p:anim>
                                    <p:anim calcmode="lin" valueType="num">
                                      <p:cBhvr additive="base">
                                        <p:cTn id="38" dur="700" fill="hold"/>
                                        <p:tgtEl>
                                          <p:spTgt spid="85"/>
                                        </p:tgtEl>
                                        <p:attrNameLst>
                                          <p:attrName>ppt_y</p:attrName>
                                        </p:attrNameLst>
                                      </p:cBhvr>
                                      <p:tavLst>
                                        <p:tav tm="0">
                                          <p:val>
                                            <p:strVal val="0-#ppt_h/2"/>
                                          </p:val>
                                        </p:tav>
                                        <p:tav tm="100000">
                                          <p:val>
                                            <p:strVal val="#ppt_y"/>
                                          </p:val>
                                        </p:tav>
                                      </p:tavLst>
                                    </p:anim>
                                  </p:childTnLst>
                                </p:cTn>
                              </p:par>
                              <p:par>
                                <p:cTn id="39" presetID="3" presetClass="emph" presetSubtype="2" fill="hold" grpId="1" nodeType="withEffect">
                                  <p:stCondLst>
                                    <p:cond delay="800"/>
                                  </p:stCondLst>
                                  <p:childTnLst>
                                    <p:animClr clrSpc="rgb" dir="cw">
                                      <p:cBhvr override="childStyle">
                                        <p:cTn id="40" dur="100" fill="hold"/>
                                        <p:tgtEl>
                                          <p:spTgt spid="86">
                                            <p:txEl>
                                              <p:pRg st="0" end="0"/>
                                            </p:txEl>
                                          </p:spTgt>
                                        </p:tgtEl>
                                        <p:attrNameLst>
                                          <p:attrName>style.color</p:attrName>
                                        </p:attrNameLst>
                                      </p:cBhvr>
                                      <p:to>
                                        <a:srgbClr val="FFFFFF"/>
                                      </p:to>
                                    </p:animClr>
                                  </p:childTnLst>
                                </p:cTn>
                              </p:par>
                              <p:par>
                                <p:cTn id="41" presetID="2" presetClass="exit" presetSubtype="4" decel="15000" fill="hold" grpId="0" nodeType="withEffect">
                                  <p:stCondLst>
                                    <p:cond delay="900"/>
                                  </p:stCondLst>
                                  <p:childTnLst>
                                    <p:anim calcmode="lin" valueType="num">
                                      <p:cBhvr additive="base">
                                        <p:cTn id="42" dur="200"/>
                                        <p:tgtEl>
                                          <p:spTgt spid="88"/>
                                        </p:tgtEl>
                                        <p:attrNameLst>
                                          <p:attrName>ppt_x</p:attrName>
                                        </p:attrNameLst>
                                      </p:cBhvr>
                                      <p:tavLst>
                                        <p:tav tm="0">
                                          <p:val>
                                            <p:strVal val="ppt_x"/>
                                          </p:val>
                                        </p:tav>
                                        <p:tav tm="100000">
                                          <p:val>
                                            <p:strVal val="ppt_x"/>
                                          </p:val>
                                        </p:tav>
                                      </p:tavLst>
                                    </p:anim>
                                    <p:anim calcmode="lin" valueType="num">
                                      <p:cBhvr additive="base">
                                        <p:cTn id="43" dur="200"/>
                                        <p:tgtEl>
                                          <p:spTgt spid="88"/>
                                        </p:tgtEl>
                                        <p:attrNameLst>
                                          <p:attrName>ppt_y</p:attrName>
                                        </p:attrNameLst>
                                      </p:cBhvr>
                                      <p:tavLst>
                                        <p:tav tm="0">
                                          <p:val>
                                            <p:strVal val="ppt_y"/>
                                          </p:val>
                                        </p:tav>
                                        <p:tav tm="100000">
                                          <p:val>
                                            <p:strVal val="1+ppt_h/2"/>
                                          </p:val>
                                        </p:tav>
                                      </p:tavLst>
                                    </p:anim>
                                    <p:set>
                                      <p:cBhvr>
                                        <p:cTn id="44" dur="1" fill="hold">
                                          <p:stCondLst>
                                            <p:cond delay="199"/>
                                          </p:stCondLst>
                                        </p:cTn>
                                        <p:tgtEl>
                                          <p:spTgt spid="88"/>
                                        </p:tgtEl>
                                        <p:attrNameLst>
                                          <p:attrName>style.visibility</p:attrName>
                                        </p:attrNameLst>
                                      </p:cBhvr>
                                      <p:to>
                                        <p:strVal val="hidden"/>
                                      </p:to>
                                    </p:set>
                                  </p:childTnLst>
                                </p:cTn>
                              </p:par>
                              <p:par>
                                <p:cTn id="45" presetID="2" presetClass="exit" presetSubtype="4" fill="hold" grpId="0" nodeType="withEffect">
                                  <p:stCondLst>
                                    <p:cond delay="900"/>
                                  </p:stCondLst>
                                  <p:childTnLst>
                                    <p:anim calcmode="lin" valueType="num">
                                      <p:cBhvr additive="base">
                                        <p:cTn id="46" dur="200"/>
                                        <p:tgtEl>
                                          <p:spTgt spid="87"/>
                                        </p:tgtEl>
                                        <p:attrNameLst>
                                          <p:attrName>ppt_x</p:attrName>
                                        </p:attrNameLst>
                                      </p:cBhvr>
                                      <p:tavLst>
                                        <p:tav tm="0">
                                          <p:val>
                                            <p:strVal val="ppt_x"/>
                                          </p:val>
                                        </p:tav>
                                        <p:tav tm="100000">
                                          <p:val>
                                            <p:strVal val="ppt_x"/>
                                          </p:val>
                                        </p:tav>
                                      </p:tavLst>
                                    </p:anim>
                                    <p:anim calcmode="lin" valueType="num">
                                      <p:cBhvr additive="base">
                                        <p:cTn id="47" dur="200"/>
                                        <p:tgtEl>
                                          <p:spTgt spid="87"/>
                                        </p:tgtEl>
                                        <p:attrNameLst>
                                          <p:attrName>ppt_y</p:attrName>
                                        </p:attrNameLst>
                                      </p:cBhvr>
                                      <p:tavLst>
                                        <p:tav tm="0">
                                          <p:val>
                                            <p:strVal val="ppt_y"/>
                                          </p:val>
                                        </p:tav>
                                        <p:tav tm="100000">
                                          <p:val>
                                            <p:strVal val="1+ppt_h/2"/>
                                          </p:val>
                                        </p:tav>
                                      </p:tavLst>
                                    </p:anim>
                                    <p:set>
                                      <p:cBhvr>
                                        <p:cTn id="48" dur="1" fill="hold">
                                          <p:stCondLst>
                                            <p:cond delay="199"/>
                                          </p:stCondLst>
                                        </p:cTn>
                                        <p:tgtEl>
                                          <p:spTgt spid="87"/>
                                        </p:tgtEl>
                                        <p:attrNameLst>
                                          <p:attrName>style.visibility</p:attrName>
                                        </p:attrNameLst>
                                      </p:cBhvr>
                                      <p:to>
                                        <p:strVal val="hidden"/>
                                      </p:to>
                                    </p:set>
                                  </p:childTnLst>
                                </p:cTn>
                              </p:par>
                              <p:par>
                                <p:cTn id="49" presetID="2" presetClass="exit" presetSubtype="1" fill="hold" grpId="0" nodeType="withEffect">
                                  <p:stCondLst>
                                    <p:cond delay="0"/>
                                  </p:stCondLst>
                                  <p:childTnLst>
                                    <p:anim calcmode="lin" valueType="num">
                                      <p:cBhvr additive="base">
                                        <p:cTn id="50" dur="500"/>
                                        <p:tgtEl>
                                          <p:spTgt spid="186"/>
                                        </p:tgtEl>
                                        <p:attrNameLst>
                                          <p:attrName>ppt_x</p:attrName>
                                        </p:attrNameLst>
                                      </p:cBhvr>
                                      <p:tavLst>
                                        <p:tav tm="0">
                                          <p:val>
                                            <p:strVal val="ppt_x"/>
                                          </p:val>
                                        </p:tav>
                                        <p:tav tm="100000">
                                          <p:val>
                                            <p:strVal val="ppt_x"/>
                                          </p:val>
                                        </p:tav>
                                      </p:tavLst>
                                    </p:anim>
                                    <p:anim calcmode="lin" valueType="num">
                                      <p:cBhvr additive="base">
                                        <p:cTn id="51" dur="500"/>
                                        <p:tgtEl>
                                          <p:spTgt spid="186"/>
                                        </p:tgtEl>
                                        <p:attrNameLst>
                                          <p:attrName>ppt_y</p:attrName>
                                        </p:attrNameLst>
                                      </p:cBhvr>
                                      <p:tavLst>
                                        <p:tav tm="0">
                                          <p:val>
                                            <p:strVal val="ppt_y"/>
                                          </p:val>
                                        </p:tav>
                                        <p:tav tm="100000">
                                          <p:val>
                                            <p:strVal val="0-ppt_h/2"/>
                                          </p:val>
                                        </p:tav>
                                      </p:tavLst>
                                    </p:anim>
                                    <p:set>
                                      <p:cBhvr>
                                        <p:cTn id="52" dur="1" fill="hold">
                                          <p:stCondLst>
                                            <p:cond delay="499"/>
                                          </p:stCondLst>
                                        </p:cTn>
                                        <p:tgtEl>
                                          <p:spTgt spid="186"/>
                                        </p:tgtEl>
                                        <p:attrNameLst>
                                          <p:attrName>style.visibility</p:attrName>
                                        </p:attrNameLst>
                                      </p:cBhvr>
                                      <p:to>
                                        <p:strVal val="hidden"/>
                                      </p:to>
                                    </p:set>
                                  </p:childTnLst>
                                </p:cTn>
                              </p:par>
                              <p:par>
                                <p:cTn id="53" presetID="10" presetClass="entr" presetSubtype="0" fill="hold" grpId="1" nodeType="withEffect">
                                  <p:stCondLst>
                                    <p:cond delay="1000"/>
                                  </p:stCondLst>
                                  <p:childTnLst>
                                    <p:set>
                                      <p:cBhvr>
                                        <p:cTn id="54" dur="1" fill="hold">
                                          <p:stCondLst>
                                            <p:cond delay="0"/>
                                          </p:stCondLst>
                                        </p:cTn>
                                        <p:tgtEl>
                                          <p:spTgt spid="93">
                                            <p:bg/>
                                          </p:spTgt>
                                        </p:tgtEl>
                                        <p:attrNameLst>
                                          <p:attrName>style.visibility</p:attrName>
                                        </p:attrNameLst>
                                      </p:cBhvr>
                                      <p:to>
                                        <p:strVal val="visible"/>
                                      </p:to>
                                    </p:set>
                                    <p:animEffect transition="in" filter="fade">
                                      <p:cBhvr>
                                        <p:cTn id="55" dur="500"/>
                                        <p:tgtEl>
                                          <p:spTgt spid="93">
                                            <p:bg/>
                                          </p:spTgt>
                                        </p:tgtEl>
                                      </p:cBhvr>
                                    </p:animEffect>
                                  </p:childTnLst>
                                </p:cTn>
                              </p:par>
                              <p:par>
                                <p:cTn id="56" presetID="10" presetClass="entr" presetSubtype="0" fill="hold" grpId="1" nodeType="withEffect" nodePh="1">
                                  <p:stCondLst>
                                    <p:cond delay="1000"/>
                                  </p:stCondLst>
                                  <p:endCondLst>
                                    <p:cond evt="begin" delay="0">
                                      <p:tn val="56"/>
                                    </p:cond>
                                  </p:endCondLst>
                                  <p:childTnLst>
                                    <p:set>
                                      <p:cBhvr>
                                        <p:cTn id="57" dur="1" fill="hold">
                                          <p:stCondLst>
                                            <p:cond delay="0"/>
                                          </p:stCondLst>
                                        </p:cTn>
                                        <p:tgtEl>
                                          <p:spTgt spid="93">
                                            <p:txEl>
                                              <p:pRg st="0" end="0"/>
                                            </p:txEl>
                                          </p:spTgt>
                                        </p:tgtEl>
                                        <p:attrNameLst>
                                          <p:attrName>style.visibility</p:attrName>
                                        </p:attrNameLst>
                                      </p:cBhvr>
                                      <p:to>
                                        <p:strVal val="visible"/>
                                      </p:to>
                                    </p:set>
                                    <p:animEffect transition="in" filter="fade">
                                      <p:cBhvr>
                                        <p:cTn id="58" dur="500"/>
                                        <p:tgtEl>
                                          <p:spTgt spid="9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2">
                                            <p:bg/>
                                          </p:spTgt>
                                        </p:tgtEl>
                                        <p:attrNameLst>
                                          <p:attrName>style.visibility</p:attrName>
                                        </p:attrNameLst>
                                      </p:cBhvr>
                                      <p:to>
                                        <p:strVal val="visible"/>
                                      </p:to>
                                    </p:set>
                                    <p:animEffect transition="in" filter="fade">
                                      <p:cBhvr>
                                        <p:cTn id="63" dur="500"/>
                                        <p:tgtEl>
                                          <p:spTgt spid="92">
                                            <p:bg/>
                                          </p:spTgt>
                                        </p:tgtEl>
                                      </p:cBhvr>
                                    </p:animEffect>
                                  </p:childTnLst>
                                </p:cTn>
                              </p:par>
                              <p:par>
                                <p:cTn id="64" presetID="10" presetClass="exit" presetSubtype="0" fill="hold" grpId="0" nodeType="withEffect" nodePh="1">
                                  <p:stCondLst>
                                    <p:cond delay="0"/>
                                  </p:stCondLst>
                                  <p:endCondLst>
                                    <p:cond evt="begin" delay="0">
                                      <p:tn val="64"/>
                                    </p:cond>
                                  </p:endCondLst>
                                  <p:childTnLst>
                                    <p:animEffect transition="out" filter="fade">
                                      <p:cBhvr>
                                        <p:cTn id="65" dur="500"/>
                                        <p:tgtEl>
                                          <p:spTgt spid="93">
                                            <p:txEl>
                                              <p:pRg st="0" end="0"/>
                                            </p:txEl>
                                          </p:spTgt>
                                        </p:tgtEl>
                                      </p:cBhvr>
                                    </p:animEffect>
                                    <p:set>
                                      <p:cBhvr>
                                        <p:cTn id="66" dur="1" fill="hold">
                                          <p:stCondLst>
                                            <p:cond delay="499"/>
                                          </p:stCondLst>
                                        </p:cTn>
                                        <p:tgtEl>
                                          <p:spTgt spid="93">
                                            <p:txEl>
                                              <p:pRg st="0" end="0"/>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93">
                                            <p:bg/>
                                          </p:spTgt>
                                        </p:tgtEl>
                                      </p:cBhvr>
                                    </p:animEffect>
                                    <p:set>
                                      <p:cBhvr>
                                        <p:cTn id="69" dur="1" fill="hold">
                                          <p:stCondLst>
                                            <p:cond delay="499"/>
                                          </p:stCondLst>
                                        </p:cTn>
                                        <p:tgtEl>
                                          <p:spTgt spid="93">
                                            <p:bg/>
                                          </p:spTgt>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fade">
                                      <p:cBhvr>
                                        <p:cTn id="72" dur="500"/>
                                        <p:tgtEl>
                                          <p:spTgt spid="96"/>
                                        </p:tgtEl>
                                      </p:cBhvr>
                                    </p:animEffect>
                                  </p:childTnLst>
                                </p:cTn>
                              </p:par>
                              <p:par>
                                <p:cTn id="73" presetID="6" presetClass="emph" presetSubtype="0" decel="50000" fill="hold" grpId="1" nodeType="withEffect">
                                  <p:stCondLst>
                                    <p:cond delay="0"/>
                                  </p:stCondLst>
                                  <p:childTnLst>
                                    <p:animScale>
                                      <p:cBhvr>
                                        <p:cTn id="74" dur="2000" fill="hold"/>
                                        <p:tgtEl>
                                          <p:spTgt spid="9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p:bldP spid="86" grpId="0" build="p"/>
      <p:bldP spid="86" grpId="1" build="p"/>
      <p:bldP spid="85" grpId="0" animBg="1"/>
      <p:bldP spid="11" grpId="0" animBg="1"/>
      <p:bldP spid="74" grpId="0" animBg="1"/>
      <p:bldP spid="75" grpId="0" build="p"/>
      <p:bldP spid="75" grpId="1" build="p"/>
      <p:bldP spid="17" grpId="0"/>
      <p:bldP spid="186" grpId="0" animBg="1"/>
      <p:bldP spid="92" grpId="0" build="p" animBg="1"/>
      <p:bldP spid="93" grpId="0" build="p" animBg="1"/>
      <p:bldP spid="93" grpId="1" uiExpand="1" build="p" animBg="1"/>
      <p:bldP spid="96" grpId="0"/>
      <p:bldP spid="96" grpId="1"/>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object 6"/>
          <p:cNvSpPr>
            <a:spLocks noGrp="1"/>
          </p:cNvSpPr>
          <p:nvPr>
            <p:ph type="body" idx="4294967295"/>
          </p:nvPr>
        </p:nvSpPr>
        <p:spPr>
          <a:xfrm>
            <a:off x="2109420" y="576542"/>
            <a:ext cx="5148262" cy="2822575"/>
          </a:xfrm>
          <a:prstGeom prst="rect">
            <a:avLst/>
          </a:prstGeom>
          <a:blipFill>
            <a:blip r:embed="rId3" cstate="print">
              <a:extLst>
                <a:ext uri="{BEBA8EAE-BF5A-486C-A8C5-ECC9F3942E4B}">
                  <a14:imgProps xmlns:a14="http://schemas.microsoft.com/office/drawing/2010/main">
                    <a14:imgLayer r:embed="rId4">
                      <a14:imgEffect>
                        <a14:artisticBlur radius="12"/>
                      </a14:imgEffect>
                      <a14:imgEffect>
                        <a14:sharpenSoften amount="-75000"/>
                      </a14:imgEffect>
                      <a14:imgEffect>
                        <a14:colorTemperature colorTemp="11500"/>
                      </a14:imgEffect>
                      <a14:imgEffect>
                        <a14:saturation sat="400000"/>
                      </a14:imgEffect>
                    </a14:imgLayer>
                  </a14:imgProps>
                </a:ext>
              </a:extLst>
            </a:blip>
            <a:stretch>
              <a:fillRect/>
            </a:stretch>
          </a:blipFill>
          <a:effectLst>
            <a:outerShdw blurRad="50800" dist="38100" dir="2700000" algn="tl" rotWithShape="0">
              <a:prstClr val="black">
                <a:alpha val="40000"/>
              </a:prstClr>
            </a:outerShdw>
          </a:effectLst>
        </p:spPr>
        <p:txBody>
          <a:bodyPr wrap="square" lIns="0" tIns="0" rIns="0" bIns="0" rtlCol="0">
            <a:spAutoFit/>
          </a:bodyPr>
          <a:lstStyle/>
          <a:p>
            <a:endParaRPr lang="de-DE" dirty="0"/>
          </a:p>
        </p:txBody>
      </p:sp>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696" y="2427734"/>
            <a:ext cx="2058650" cy="1679220"/>
          </a:xfrm>
          <a:prstGeom prst="rect">
            <a:avLst/>
          </a:prstGeom>
        </p:spPr>
      </p:pic>
      <p:pic>
        <p:nvPicPr>
          <p:cNvPr id="32" name="Grafik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9942" y="2439716"/>
            <a:ext cx="1360801" cy="2563746"/>
          </a:xfrm>
          <a:prstGeom prst="rect">
            <a:avLst/>
          </a:prstGeom>
          <a:effectLst>
            <a:outerShdw blurRad="50800" dist="38100" dir="2700000" algn="tl" rotWithShape="0">
              <a:prstClr val="black">
                <a:alpha val="40000"/>
              </a:prstClr>
            </a:outerShdw>
          </a:effectLst>
        </p:spPr>
      </p:pic>
      <p:pic>
        <p:nvPicPr>
          <p:cNvPr id="9" name="Grafi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5820" y="2524160"/>
            <a:ext cx="966601" cy="1738998"/>
          </a:xfrm>
          <a:prstGeom prst="rect">
            <a:avLst/>
          </a:prstGeom>
        </p:spPr>
      </p:pic>
      <p:pic>
        <p:nvPicPr>
          <p:cNvPr id="33" name="Grafik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167348" y="2495590"/>
            <a:ext cx="972000" cy="1516320"/>
          </a:xfrm>
          <a:prstGeom prst="rect">
            <a:avLst/>
          </a:prstGeom>
          <a:effectLst>
            <a:outerShdw blurRad="50800" dist="38100" dir="2700000" algn="tl" rotWithShape="0">
              <a:prstClr val="black">
                <a:alpha val="40000"/>
              </a:prstClr>
            </a:outerShdw>
          </a:effectLst>
        </p:spPr>
      </p:pic>
      <p:pic>
        <p:nvPicPr>
          <p:cNvPr id="40" name="Grafik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4288" y="2390668"/>
            <a:ext cx="1296001" cy="2954880"/>
          </a:xfrm>
          <a:prstGeom prst="rect">
            <a:avLst/>
          </a:prstGeom>
          <a:effectLst>
            <a:outerShdw blurRad="50800" dist="38100" dir="2700000" algn="tl" rotWithShape="0">
              <a:prstClr val="black">
                <a:alpha val="40000"/>
              </a:prstClr>
            </a:outerShdw>
          </a:effectLst>
        </p:spPr>
      </p:pic>
      <p:pic>
        <p:nvPicPr>
          <p:cNvPr id="8" name="Grafik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4339" y="2564735"/>
            <a:ext cx="1063800" cy="1761011"/>
          </a:xfrm>
          <a:prstGeom prst="rect">
            <a:avLst/>
          </a:prstGeom>
        </p:spPr>
      </p:pic>
      <p:pic>
        <p:nvPicPr>
          <p:cNvPr id="44" name="Grafik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9056" y="3053518"/>
            <a:ext cx="972000" cy="1916784"/>
          </a:xfrm>
          <a:prstGeom prst="rect">
            <a:avLst/>
          </a:prstGeom>
          <a:effectLst>
            <a:outerShdw blurRad="50800" dist="38100" dir="2700000" algn="tl" rotWithShape="0">
              <a:prstClr val="black">
                <a:alpha val="40000"/>
              </a:prstClr>
            </a:outerShdw>
          </a:effectLst>
        </p:spPr>
      </p:pic>
      <p:pic>
        <p:nvPicPr>
          <p:cNvPr id="35" name="Grafik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8192" y="2440564"/>
            <a:ext cx="1101600" cy="1883736"/>
          </a:xfrm>
          <a:prstGeom prst="rect">
            <a:avLst/>
          </a:prstGeom>
          <a:effectLst>
            <a:outerShdw blurRad="50800" dist="38100" dir="2700000" algn="tl" rotWithShape="0">
              <a:prstClr val="black">
                <a:alpha val="40000"/>
              </a:prstClr>
            </a:outerShdw>
          </a:effectLst>
        </p:spPr>
      </p:pic>
      <p:pic>
        <p:nvPicPr>
          <p:cNvPr id="43" name="Grafik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64458" y="2591136"/>
            <a:ext cx="972000" cy="1821528"/>
          </a:xfrm>
          <a:prstGeom prst="rect">
            <a:avLst/>
          </a:prstGeom>
          <a:effectLst>
            <a:outerShdw blurRad="50800" dist="38100" dir="2700000" algn="tl" rotWithShape="0">
              <a:prstClr val="black">
                <a:alpha val="40000"/>
              </a:prstClr>
            </a:outerShdw>
          </a:effectLst>
        </p:spPr>
      </p:pic>
      <p:pic>
        <p:nvPicPr>
          <p:cNvPr id="10" name="Grafik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99" y="1591933"/>
            <a:ext cx="1268772" cy="3560244"/>
          </a:xfrm>
          <a:prstGeom prst="rect">
            <a:avLst/>
          </a:prstGeom>
        </p:spPr>
      </p:pic>
      <p:pic>
        <p:nvPicPr>
          <p:cNvPr id="31" name="Grafik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820519" y="2489022"/>
            <a:ext cx="1231201" cy="2014243"/>
          </a:xfrm>
          <a:prstGeom prst="rect">
            <a:avLst/>
          </a:prstGeom>
          <a:effectLst>
            <a:outerShdw blurRad="50800" dist="38100" dir="2700000" algn="tl" rotWithShape="0">
              <a:prstClr val="black">
                <a:alpha val="40000"/>
              </a:prstClr>
            </a:outerShdw>
          </a:effectLst>
        </p:spPr>
      </p:pic>
      <p:pic>
        <p:nvPicPr>
          <p:cNvPr id="46" name="Grafik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40249" y="2390668"/>
            <a:ext cx="1296001" cy="3867264"/>
          </a:xfrm>
          <a:prstGeom prst="rect">
            <a:avLst/>
          </a:prstGeom>
          <a:effectLst>
            <a:outerShdw blurRad="50800" dist="38100" dir="2700000" algn="tl" rotWithShape="0">
              <a:prstClr val="black">
                <a:alpha val="40000"/>
              </a:prstClr>
            </a:outerShdw>
          </a:effectLst>
        </p:spPr>
      </p:pic>
      <p:pic>
        <p:nvPicPr>
          <p:cNvPr id="47" name="Grafik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73447" y="2744571"/>
            <a:ext cx="1004400" cy="1842070"/>
          </a:xfrm>
          <a:prstGeom prst="rect">
            <a:avLst/>
          </a:prstGeom>
          <a:effectLst>
            <a:outerShdw blurRad="50800" dist="38100" dir="2700000" algn="tl" rotWithShape="0">
              <a:prstClr val="black">
                <a:alpha val="40000"/>
              </a:prstClr>
            </a:outerShdw>
          </a:effectLst>
        </p:spPr>
      </p:pic>
      <p:pic>
        <p:nvPicPr>
          <p:cNvPr id="19" name="Grafik 18" hidden="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19175" y="-1641600"/>
            <a:ext cx="2321074" cy="5143500"/>
          </a:xfrm>
          <a:prstGeom prst="rect">
            <a:avLst/>
          </a:prstGeom>
        </p:spPr>
      </p:pic>
      <p:sp>
        <p:nvSpPr>
          <p:cNvPr id="22" name="Rechteck 21"/>
          <p:cNvSpPr/>
          <p:nvPr/>
        </p:nvSpPr>
        <p:spPr>
          <a:xfrm>
            <a:off x="-36512" y="3998695"/>
            <a:ext cx="9141447" cy="114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a:p>
        </p:txBody>
      </p:sp>
      <p:pic>
        <p:nvPicPr>
          <p:cNvPr id="2051" name="Picture 3"/>
          <p:cNvPicPr>
            <a:picLocks noChangeArrowheads="1"/>
          </p:cNvPicPr>
          <p:nvPr/>
        </p:nvPicPr>
        <p:blipFill rotWithShape="1">
          <a:blip r:embed="rId19">
            <a:extLst>
              <a:ext uri="{BEBA8EAE-BF5A-486C-A8C5-ECC9F3942E4B}">
                <a14:imgProps xmlns:a14="http://schemas.microsoft.com/office/drawing/2010/main">
                  <a14:imgLayer r:embed="rId20">
                    <a14:imgEffect>
                      <a14:sharpenSoften amount="43000"/>
                    </a14:imgEffect>
                  </a14:imgLayer>
                </a14:imgProps>
              </a:ext>
              <a:ext uri="{28A0092B-C50C-407E-A947-70E740481C1C}">
                <a14:useLocalDpi xmlns:a14="http://schemas.microsoft.com/office/drawing/2010/main" val="0"/>
              </a:ext>
            </a:extLst>
          </a:blip>
          <a:srcRect t="19820" r="7946" b="766"/>
          <a:stretch/>
        </p:blipFill>
        <p:spPr bwMode="auto">
          <a:xfrm>
            <a:off x="6766948" y="3998695"/>
            <a:ext cx="2372400" cy="114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Titel 3"/>
          <p:cNvSpPr txBox="1">
            <a:spLocks/>
          </p:cNvSpPr>
          <p:nvPr/>
        </p:nvSpPr>
        <p:spPr>
          <a:xfrm>
            <a:off x="0" y="112061"/>
            <a:ext cx="9577064"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Tipps und Ratschläge</a:t>
            </a:r>
          </a:p>
        </p:txBody>
      </p:sp>
      <p:graphicFrame>
        <p:nvGraphicFramePr>
          <p:cNvPr id="37" name="Diagramm 36"/>
          <p:cNvGraphicFramePr/>
          <p:nvPr>
            <p:extLst>
              <p:ext uri="{D42A27DB-BD31-4B8C-83A1-F6EECF244321}">
                <p14:modId xmlns:p14="http://schemas.microsoft.com/office/powerpoint/2010/main" val="1968806671"/>
              </p:ext>
            </p:extLst>
          </p:nvPr>
        </p:nvGraphicFramePr>
        <p:xfrm>
          <a:off x="1182263" y="613886"/>
          <a:ext cx="2891042" cy="448233"/>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38" name="Diagramm 37"/>
          <p:cNvGraphicFramePr/>
          <p:nvPr>
            <p:extLst>
              <p:ext uri="{D42A27DB-BD31-4B8C-83A1-F6EECF244321}">
                <p14:modId xmlns:p14="http://schemas.microsoft.com/office/powerpoint/2010/main" val="1751562569"/>
              </p:ext>
            </p:extLst>
          </p:nvPr>
        </p:nvGraphicFramePr>
        <p:xfrm>
          <a:off x="4788532" y="849705"/>
          <a:ext cx="3994077" cy="422296"/>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graphicFrame>
        <p:nvGraphicFramePr>
          <p:cNvPr id="39" name="Diagramm 38"/>
          <p:cNvGraphicFramePr/>
          <p:nvPr>
            <p:extLst>
              <p:ext uri="{D42A27DB-BD31-4B8C-83A1-F6EECF244321}">
                <p14:modId xmlns:p14="http://schemas.microsoft.com/office/powerpoint/2010/main" val="946459922"/>
              </p:ext>
            </p:extLst>
          </p:nvPr>
        </p:nvGraphicFramePr>
        <p:xfrm>
          <a:off x="401594" y="1909178"/>
          <a:ext cx="3977558" cy="432143"/>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graphicFrame>
        <p:nvGraphicFramePr>
          <p:cNvPr id="41" name="Diagramm 40"/>
          <p:cNvGraphicFramePr/>
          <p:nvPr>
            <p:extLst>
              <p:ext uri="{D42A27DB-BD31-4B8C-83A1-F6EECF244321}">
                <p14:modId xmlns:p14="http://schemas.microsoft.com/office/powerpoint/2010/main" val="823862051"/>
              </p:ext>
            </p:extLst>
          </p:nvPr>
        </p:nvGraphicFramePr>
        <p:xfrm>
          <a:off x="4628533" y="1585109"/>
          <a:ext cx="4140544" cy="683232"/>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graphicFrame>
        <p:nvGraphicFramePr>
          <p:cNvPr id="42" name="Diagramm 41"/>
          <p:cNvGraphicFramePr/>
          <p:nvPr>
            <p:extLst>
              <p:ext uri="{D42A27DB-BD31-4B8C-83A1-F6EECF244321}">
                <p14:modId xmlns:p14="http://schemas.microsoft.com/office/powerpoint/2010/main" val="1729521441"/>
              </p:ext>
            </p:extLst>
          </p:nvPr>
        </p:nvGraphicFramePr>
        <p:xfrm>
          <a:off x="230445" y="1160831"/>
          <a:ext cx="3355601" cy="646892"/>
        </p:xfrm>
        <a:graphic>
          <a:graphicData uri="http://schemas.openxmlformats.org/drawingml/2006/diagram">
            <dgm:relIds xmlns:dgm="http://schemas.openxmlformats.org/drawingml/2006/diagram" xmlns:r="http://schemas.openxmlformats.org/officeDocument/2006/relationships" r:dm="rId41" r:lo="rId42" r:qs="rId43" r:cs="rId44"/>
          </a:graphicData>
        </a:graphic>
      </p:graphicFrame>
      <p:grpSp>
        <p:nvGrpSpPr>
          <p:cNvPr id="2" name="Gruppieren 1"/>
          <p:cNvGrpSpPr/>
          <p:nvPr/>
        </p:nvGrpSpPr>
        <p:grpSpPr>
          <a:xfrm>
            <a:off x="-180528" y="3749700"/>
            <a:ext cx="1964522" cy="486000"/>
            <a:chOff x="-180528" y="3744937"/>
            <a:chExt cx="1964522" cy="486000"/>
          </a:xfrm>
        </p:grpSpPr>
        <p:pic>
          <p:nvPicPr>
            <p:cNvPr id="118" name="Picture 7" descr="\\bbs-fs\ReichmMi$\Eigene Dateien\SIZ I\Gestaltung\CMYK\Hamburg_Bug_NEU_CMYK.png"/>
            <p:cNvPicPr>
              <a:picLocks noChangeArrowheads="1"/>
            </p:cNvPicPr>
            <p:nvPr/>
          </p:nvPicPr>
          <p:blipFill rotWithShape="1">
            <a:blip r:embed="rId46" cstate="print">
              <a:extLst>
                <a:ext uri="{28A0092B-C50C-407E-A947-70E740481C1C}">
                  <a14:useLocalDpi xmlns:a14="http://schemas.microsoft.com/office/drawing/2010/main"/>
                </a:ext>
              </a:extLst>
            </a:blip>
            <a:srcRect/>
            <a:stretch/>
          </p:blipFill>
          <p:spPr bwMode="auto">
            <a:xfrm>
              <a:off x="-180528"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2" name="Picture 7" descr="\\bbs-fs\ReichmMi$\Eigene Dateien\SIZ I\Gestaltung\CMYK\Hamburg_Bug_NEU_CMYK.png"/>
            <p:cNvPicPr>
              <a:picLocks noChangeArrowheads="1"/>
            </p:cNvPicPr>
            <p:nvPr/>
          </p:nvPicPr>
          <p:blipFill rotWithShape="1">
            <a:blip r:embed="rId46" cstate="print">
              <a:extLst>
                <a:ext uri="{28A0092B-C50C-407E-A947-70E740481C1C}">
                  <a14:useLocalDpi xmlns:a14="http://schemas.microsoft.com/office/drawing/2010/main"/>
                </a:ext>
              </a:extLst>
            </a:blip>
            <a:srcRect/>
            <a:stretch/>
          </p:blipFill>
          <p:spPr bwMode="auto">
            <a:xfrm>
              <a:off x="401594"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sp>
        <p:nvSpPr>
          <p:cNvPr id="17" name="Textplatzhalter 16"/>
          <p:cNvSpPr>
            <a:spLocks noGrp="1"/>
          </p:cNvSpPr>
          <p:nvPr>
            <p:ph type="body" sz="quarter" idx="24"/>
          </p:nvPr>
        </p:nvSpPr>
        <p:spPr>
          <a:xfrm>
            <a:off x="2450145" y="4352147"/>
            <a:ext cx="6438102" cy="246221"/>
          </a:xfrm>
        </p:spPr>
        <p:txBody>
          <a:bodyPr/>
          <a:lstStyle/>
          <a:p>
            <a:r>
              <a:rPr lang="de-DE" dirty="0">
                <a:solidFill>
                  <a:schemeClr val="bg1"/>
                </a:solidFill>
              </a:rPr>
              <a:t>Ihre Rolle als Eltern</a:t>
            </a:r>
          </a:p>
        </p:txBody>
      </p:sp>
      <p:sp>
        <p:nvSpPr>
          <p:cNvPr id="74" name="Textplatzhalter 10"/>
          <p:cNvSpPr>
            <a:spLocks noGrp="1"/>
          </p:cNvSpPr>
          <p:nvPr>
            <p:ph type="body" sz="quarter" idx="18"/>
          </p:nvPr>
        </p:nvSpPr>
        <p:spPr>
          <a:xfrm>
            <a:off x="1983130" y="4295257"/>
            <a:ext cx="360000" cy="360000"/>
          </a:xfrm>
        </p:spPr>
        <p:txBody>
          <a:bodyPr>
            <a:noAutofit/>
          </a:bodyPr>
          <a:lstStyle/>
          <a:p>
            <a:r>
              <a:rPr lang="de-DE" sz="1800" dirty="0"/>
              <a:t>6</a:t>
            </a:r>
          </a:p>
        </p:txBody>
      </p:sp>
      <p:pic>
        <p:nvPicPr>
          <p:cNvPr id="66" name="Picture 7" descr="\\bbs-fs\ReichmMi$\Eigene Dateien\SIZ I\Gestaltung\CMYK\Hamburg_Bug_NEU_CMYK.png"/>
          <p:cNvPicPr>
            <a:picLocks noChangeArrowheads="1"/>
          </p:cNvPicPr>
          <p:nvPr/>
        </p:nvPicPr>
        <p:blipFill rotWithShape="1">
          <a:blip r:embed="rId46" cstate="print">
            <a:extLst>
              <a:ext uri="{28A0092B-C50C-407E-A947-70E740481C1C}">
                <a14:useLocalDpi xmlns:a14="http://schemas.microsoft.com/office/drawing/2010/main"/>
              </a:ext>
            </a:extLst>
          </a:blip>
          <a:srcRect/>
          <a:stretch/>
        </p:blipFill>
        <p:spPr bwMode="auto">
          <a:xfrm>
            <a:off x="401594"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67" name="Picture 7" descr="\\bbs-fs\ReichmMi$\Eigene Dateien\SIZ I\Gestaltung\CMYK\Hamburg_Bug_NEU_CMYK.png"/>
          <p:cNvPicPr>
            <a:picLocks noChangeArrowheads="1"/>
          </p:cNvPicPr>
          <p:nvPr/>
        </p:nvPicPr>
        <p:blipFill rotWithShape="1">
          <a:blip r:embed="rId46" cstate="print">
            <a:extLst>
              <a:ext uri="{28A0092B-C50C-407E-A947-70E740481C1C}">
                <a14:useLocalDpi xmlns:a14="http://schemas.microsoft.com/office/drawing/2010/main"/>
              </a:ext>
            </a:extLst>
          </a:blip>
          <a:srcRect/>
          <a:stretch/>
        </p:blipFill>
        <p:spPr bwMode="auto">
          <a:xfrm>
            <a:off x="-180528"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33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nodePh="1">
                                  <p:stCondLst>
                                    <p:cond delay="100"/>
                                  </p:stCondLst>
                                  <p:endCondLst>
                                    <p:cond evt="begin" delay="0">
                                      <p:tn val="5"/>
                                    </p:cond>
                                  </p:endCondLst>
                                  <p:childTnLst>
                                    <p:anim calcmode="lin" valueType="num">
                                      <p:cBhvr additive="base">
                                        <p:cTn id="6" dur="200"/>
                                        <p:tgtEl>
                                          <p:spTgt spid="76">
                                            <p:txEl>
                                              <p:pRg st="0" end="0"/>
                                            </p:txEl>
                                          </p:spTgt>
                                        </p:tgtEl>
                                        <p:attrNameLst>
                                          <p:attrName>ppt_x</p:attrName>
                                        </p:attrNameLst>
                                      </p:cBhvr>
                                      <p:tavLst>
                                        <p:tav tm="0">
                                          <p:val>
                                            <p:strVal val="ppt_x"/>
                                          </p:val>
                                        </p:tav>
                                        <p:tav tm="100000">
                                          <p:val>
                                            <p:strVal val="1+ppt_w/2"/>
                                          </p:val>
                                        </p:tav>
                                      </p:tavLst>
                                    </p:anim>
                                    <p:anim calcmode="lin" valueType="num">
                                      <p:cBhvr additive="base">
                                        <p:cTn id="7" dur="200"/>
                                        <p:tgtEl>
                                          <p:spTgt spid="76">
                                            <p:txEl>
                                              <p:pRg st="0" end="0"/>
                                            </p:txEl>
                                          </p:spTgt>
                                        </p:tgtEl>
                                        <p:attrNameLst>
                                          <p:attrName>ppt_y</p:attrName>
                                        </p:attrNameLst>
                                      </p:cBhvr>
                                      <p:tavLst>
                                        <p:tav tm="0">
                                          <p:val>
                                            <p:strVal val="ppt_y"/>
                                          </p:val>
                                        </p:tav>
                                        <p:tav tm="100000">
                                          <p:val>
                                            <p:strVal val="ppt_y"/>
                                          </p:val>
                                        </p:tav>
                                      </p:tavLst>
                                    </p:anim>
                                    <p:set>
                                      <p:cBhvr>
                                        <p:cTn id="8" dur="1" fill="hold">
                                          <p:stCondLst>
                                            <p:cond delay="199"/>
                                          </p:stCondLst>
                                        </p:cTn>
                                        <p:tgtEl>
                                          <p:spTgt spid="76">
                                            <p:txEl>
                                              <p:pRg st="0" end="0"/>
                                            </p:txEl>
                                          </p:spTgt>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76">
                                            <p:bg/>
                                          </p:spTgt>
                                        </p:tgtEl>
                                        <p:attrNameLst>
                                          <p:attrName>ppt_x</p:attrName>
                                        </p:attrNameLst>
                                      </p:cBhvr>
                                      <p:tavLst>
                                        <p:tav tm="0">
                                          <p:val>
                                            <p:strVal val="ppt_x"/>
                                          </p:val>
                                        </p:tav>
                                        <p:tav tm="100000">
                                          <p:val>
                                            <p:strVal val="1+ppt_w/2"/>
                                          </p:val>
                                        </p:tav>
                                      </p:tavLst>
                                    </p:anim>
                                    <p:anim calcmode="lin" valueType="num">
                                      <p:cBhvr additive="base">
                                        <p:cTn id="11" dur="500"/>
                                        <p:tgtEl>
                                          <p:spTgt spid="76">
                                            <p:bg/>
                                          </p:spTgt>
                                        </p:tgtEl>
                                        <p:attrNameLst>
                                          <p:attrName>ppt_y</p:attrName>
                                        </p:attrNameLst>
                                      </p:cBhvr>
                                      <p:tavLst>
                                        <p:tav tm="0">
                                          <p:val>
                                            <p:strVal val="ppt_y"/>
                                          </p:val>
                                        </p:tav>
                                        <p:tav tm="100000">
                                          <p:val>
                                            <p:strVal val="ppt_y"/>
                                          </p:val>
                                        </p:tav>
                                      </p:tavLst>
                                    </p:anim>
                                    <p:set>
                                      <p:cBhvr>
                                        <p:cTn id="12" dur="1" fill="hold">
                                          <p:stCondLst>
                                            <p:cond delay="499"/>
                                          </p:stCondLst>
                                        </p:cTn>
                                        <p:tgtEl>
                                          <p:spTgt spid="76">
                                            <p:bg/>
                                          </p:spTgt>
                                        </p:tgtEl>
                                        <p:attrNameLst>
                                          <p:attrName>style.visibility</p:attrName>
                                        </p:attrNameLst>
                                      </p:cBhvr>
                                      <p:to>
                                        <p:strVal val="hidden"/>
                                      </p:to>
                                    </p:se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500" fill="hold"/>
                                        <p:tgtEl>
                                          <p:spTgt spid="44"/>
                                        </p:tgtEl>
                                        <p:attrNameLst>
                                          <p:attrName>ppt_x</p:attrName>
                                        </p:attrNameLst>
                                      </p:cBhvr>
                                      <p:tavLst>
                                        <p:tav tm="0">
                                          <p:val>
                                            <p:strVal val="#ppt_x"/>
                                          </p:val>
                                        </p:tav>
                                        <p:tav tm="100000">
                                          <p:val>
                                            <p:strVal val="#ppt_x"/>
                                          </p:val>
                                        </p:tav>
                                      </p:tavLst>
                                    </p:anim>
                                    <p:anim calcmode="lin" valueType="num">
                                      <p:cBhvr additive="base">
                                        <p:cTn id="21" dur="500" fill="hold"/>
                                        <p:tgtEl>
                                          <p:spTgt spid="4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ppt_x"/>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ppt_x"/>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ppt_x"/>
                                          </p:val>
                                        </p:tav>
                                        <p:tav tm="100000">
                                          <p:val>
                                            <p:strVal val="#ppt_x"/>
                                          </p:val>
                                        </p:tav>
                                      </p:tavLst>
                                    </p:anim>
                                    <p:anim calcmode="lin" valueType="num">
                                      <p:cBhvr additive="base">
                                        <p:cTn id="37" dur="500" fill="hold"/>
                                        <p:tgtEl>
                                          <p:spTgt spid="4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ppt_x"/>
                                          </p:val>
                                        </p:tav>
                                        <p:tav tm="100000">
                                          <p:val>
                                            <p:strVal val="#ppt_x"/>
                                          </p:val>
                                        </p:tav>
                                      </p:tavLst>
                                    </p:anim>
                                    <p:anim calcmode="lin" valueType="num">
                                      <p:cBhvr additive="base">
                                        <p:cTn id="45" dur="500" fill="hold"/>
                                        <p:tgtEl>
                                          <p:spTgt spid="3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ppt_x"/>
                                          </p:val>
                                        </p:tav>
                                        <p:tav tm="100000">
                                          <p:val>
                                            <p:strVal val="#ppt_x"/>
                                          </p:val>
                                        </p:tav>
                                      </p:tavLst>
                                    </p:anim>
                                    <p:anim calcmode="lin" valueType="num">
                                      <p:cBhvr additive="base">
                                        <p:cTn id="49" dur="500" fill="hold"/>
                                        <p:tgtEl>
                                          <p:spTgt spid="31"/>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ppt_x"/>
                                          </p:val>
                                        </p:tav>
                                        <p:tav tm="100000">
                                          <p:val>
                                            <p:strVal val="#ppt_x"/>
                                          </p:val>
                                        </p:tav>
                                      </p:tavLst>
                                    </p:anim>
                                    <p:anim calcmode="lin" valueType="num">
                                      <p:cBhvr additive="base">
                                        <p:cTn id="61" dur="500" fill="hold"/>
                                        <p:tgtEl>
                                          <p:spTgt spid="9"/>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par>
                                <p:cTn id="66" presetID="2" presetClass="entr" presetSubtype="2" fill="hold" grpId="0" nodeType="withEffect">
                                  <p:stCondLst>
                                    <p:cond delay="100"/>
                                  </p:stCondLst>
                                  <p:iterate type="wd">
                                    <p:tmPct val="10000"/>
                                  </p:iterate>
                                  <p:childTnLst>
                                    <p:set>
                                      <p:cBhvr>
                                        <p:cTn id="67" dur="1" fill="hold">
                                          <p:stCondLst>
                                            <p:cond delay="0"/>
                                          </p:stCondLst>
                                        </p:cTn>
                                        <p:tgtEl>
                                          <p:spTgt spid="96">
                                            <p:txEl>
                                              <p:pRg st="0" end="0"/>
                                            </p:txEl>
                                          </p:spTgt>
                                        </p:tgtEl>
                                        <p:attrNameLst>
                                          <p:attrName>style.visibility</p:attrName>
                                        </p:attrNameLst>
                                      </p:cBhvr>
                                      <p:to>
                                        <p:strVal val="visible"/>
                                      </p:to>
                                    </p:set>
                                    <p:anim calcmode="lin" valueType="num">
                                      <p:cBhvr additive="base">
                                        <p:cTn id="68" dur="500" fill="hold"/>
                                        <p:tgtEl>
                                          <p:spTgt spid="96">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additive="base">
                                        <p:cTn id="74" dur="500" fill="hold"/>
                                        <p:tgtEl>
                                          <p:spTgt spid="37"/>
                                        </p:tgtEl>
                                        <p:attrNameLst>
                                          <p:attrName>ppt_x</p:attrName>
                                        </p:attrNameLst>
                                      </p:cBhvr>
                                      <p:tavLst>
                                        <p:tav tm="0">
                                          <p:val>
                                            <p:strVal val="0-#ppt_w/2"/>
                                          </p:val>
                                        </p:tav>
                                        <p:tav tm="100000">
                                          <p:val>
                                            <p:strVal val="#ppt_x"/>
                                          </p:val>
                                        </p:tav>
                                      </p:tavLst>
                                    </p:anim>
                                    <p:anim calcmode="lin" valueType="num">
                                      <p:cBhvr additive="base">
                                        <p:cTn id="75" dur="500" fill="hold"/>
                                        <p:tgtEl>
                                          <p:spTgt spid="37"/>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400"/>
                                  </p:stCondLst>
                                  <p:childTnLst>
                                    <p:set>
                                      <p:cBhvr>
                                        <p:cTn id="77" dur="1" fill="hold">
                                          <p:stCondLst>
                                            <p:cond delay="0"/>
                                          </p:stCondLst>
                                        </p:cTn>
                                        <p:tgtEl>
                                          <p:spTgt spid="39"/>
                                        </p:tgtEl>
                                        <p:attrNameLst>
                                          <p:attrName>style.visibility</p:attrName>
                                        </p:attrNameLst>
                                      </p:cBhvr>
                                      <p:to>
                                        <p:strVal val="visible"/>
                                      </p:to>
                                    </p:set>
                                    <p:anim calcmode="lin" valueType="num">
                                      <p:cBhvr additive="base">
                                        <p:cTn id="78" dur="500" fill="hold"/>
                                        <p:tgtEl>
                                          <p:spTgt spid="39"/>
                                        </p:tgtEl>
                                        <p:attrNameLst>
                                          <p:attrName>ppt_x</p:attrName>
                                        </p:attrNameLst>
                                      </p:cBhvr>
                                      <p:tavLst>
                                        <p:tav tm="0">
                                          <p:val>
                                            <p:strVal val="0-#ppt_w/2"/>
                                          </p:val>
                                        </p:tav>
                                        <p:tav tm="100000">
                                          <p:val>
                                            <p:strVal val="#ppt_x"/>
                                          </p:val>
                                        </p:tav>
                                      </p:tavLst>
                                    </p:anim>
                                    <p:anim calcmode="lin" valueType="num">
                                      <p:cBhvr additive="base">
                                        <p:cTn id="79" dur="500" fill="hold"/>
                                        <p:tgtEl>
                                          <p:spTgt spid="39"/>
                                        </p:tgtEl>
                                        <p:attrNameLst>
                                          <p:attrName>ppt_y</p:attrName>
                                        </p:attrNameLst>
                                      </p:cBhvr>
                                      <p:tavLst>
                                        <p:tav tm="0">
                                          <p:val>
                                            <p:strVal val="#ppt_y"/>
                                          </p:val>
                                        </p:tav>
                                        <p:tav tm="100000">
                                          <p:val>
                                            <p:strVal val="#ppt_y"/>
                                          </p:val>
                                        </p:tav>
                                      </p:tavLst>
                                    </p:anim>
                                  </p:childTnLst>
                                </p:cTn>
                              </p:par>
                              <p:par>
                                <p:cTn id="80" presetID="2" presetClass="entr" presetSubtype="1"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additive="base">
                                        <p:cTn id="82" dur="500" fill="hold"/>
                                        <p:tgtEl>
                                          <p:spTgt spid="38"/>
                                        </p:tgtEl>
                                        <p:attrNameLst>
                                          <p:attrName>ppt_x</p:attrName>
                                        </p:attrNameLst>
                                      </p:cBhvr>
                                      <p:tavLst>
                                        <p:tav tm="0">
                                          <p:val>
                                            <p:strVal val="#ppt_x"/>
                                          </p:val>
                                        </p:tav>
                                        <p:tav tm="100000">
                                          <p:val>
                                            <p:strVal val="#ppt_x"/>
                                          </p:val>
                                        </p:tav>
                                      </p:tavLst>
                                    </p:anim>
                                    <p:anim calcmode="lin" valueType="num">
                                      <p:cBhvr additive="base">
                                        <p:cTn id="83" dur="500" fill="hold"/>
                                        <p:tgtEl>
                                          <p:spTgt spid="38"/>
                                        </p:tgtEl>
                                        <p:attrNameLst>
                                          <p:attrName>ppt_y</p:attrName>
                                        </p:attrNameLst>
                                      </p:cBhvr>
                                      <p:tavLst>
                                        <p:tav tm="0">
                                          <p:val>
                                            <p:strVal val="0-#ppt_h/2"/>
                                          </p:val>
                                        </p:tav>
                                        <p:tav tm="100000">
                                          <p:val>
                                            <p:strVal val="#ppt_y"/>
                                          </p:val>
                                        </p:tav>
                                      </p:tavLst>
                                    </p:anim>
                                  </p:childTnLst>
                                </p:cTn>
                              </p:par>
                              <p:par>
                                <p:cTn id="84" presetID="2" presetClass="entr" presetSubtype="2" fill="hold" grpId="0" nodeType="withEffect">
                                  <p:stCondLst>
                                    <p:cond delay="100"/>
                                  </p:stCondLst>
                                  <p:childTnLst>
                                    <p:set>
                                      <p:cBhvr>
                                        <p:cTn id="85" dur="1" fill="hold">
                                          <p:stCondLst>
                                            <p:cond delay="0"/>
                                          </p:stCondLst>
                                        </p:cTn>
                                        <p:tgtEl>
                                          <p:spTgt spid="41"/>
                                        </p:tgtEl>
                                        <p:attrNameLst>
                                          <p:attrName>style.visibility</p:attrName>
                                        </p:attrNameLst>
                                      </p:cBhvr>
                                      <p:to>
                                        <p:strVal val="visible"/>
                                      </p:to>
                                    </p:set>
                                    <p:anim calcmode="lin" valueType="num">
                                      <p:cBhvr additive="base">
                                        <p:cTn id="86" dur="500" fill="hold"/>
                                        <p:tgtEl>
                                          <p:spTgt spid="41"/>
                                        </p:tgtEl>
                                        <p:attrNameLst>
                                          <p:attrName>ppt_x</p:attrName>
                                        </p:attrNameLst>
                                      </p:cBhvr>
                                      <p:tavLst>
                                        <p:tav tm="0">
                                          <p:val>
                                            <p:strVal val="1+#ppt_w/2"/>
                                          </p:val>
                                        </p:tav>
                                        <p:tav tm="100000">
                                          <p:val>
                                            <p:strVal val="#ppt_x"/>
                                          </p:val>
                                        </p:tav>
                                      </p:tavLst>
                                    </p:anim>
                                    <p:anim calcmode="lin" valueType="num">
                                      <p:cBhvr additive="base">
                                        <p:cTn id="87" dur="500" fill="hold"/>
                                        <p:tgtEl>
                                          <p:spTgt spid="41"/>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300"/>
                                  </p:stCondLst>
                                  <p:childTnLst>
                                    <p:set>
                                      <p:cBhvr>
                                        <p:cTn id="89" dur="1" fill="hold">
                                          <p:stCondLst>
                                            <p:cond delay="0"/>
                                          </p:stCondLst>
                                        </p:cTn>
                                        <p:tgtEl>
                                          <p:spTgt spid="42"/>
                                        </p:tgtEl>
                                        <p:attrNameLst>
                                          <p:attrName>style.visibility</p:attrName>
                                        </p:attrNameLst>
                                      </p:cBhvr>
                                      <p:to>
                                        <p:strVal val="visible"/>
                                      </p:to>
                                    </p:set>
                                    <p:anim calcmode="lin" valueType="num">
                                      <p:cBhvr additive="base">
                                        <p:cTn id="90" dur="500" fill="hold"/>
                                        <p:tgtEl>
                                          <p:spTgt spid="42"/>
                                        </p:tgtEl>
                                        <p:attrNameLst>
                                          <p:attrName>ppt_x</p:attrName>
                                        </p:attrNameLst>
                                      </p:cBhvr>
                                      <p:tavLst>
                                        <p:tav tm="0">
                                          <p:val>
                                            <p:strVal val="0-#ppt_w/2"/>
                                          </p:val>
                                        </p:tav>
                                        <p:tav tm="100000">
                                          <p:val>
                                            <p:strVal val="#ppt_x"/>
                                          </p:val>
                                        </p:tav>
                                      </p:tavLst>
                                    </p:anim>
                                    <p:anim calcmode="lin" valueType="num">
                                      <p:cBhvr additive="base">
                                        <p:cTn id="91"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animBg="1"/>
      <p:bldP spid="96" grpId="0" build="p"/>
      <p:bldGraphic spid="37" grpId="0">
        <p:bldAsOne/>
      </p:bldGraphic>
      <p:bldGraphic spid="38" grpId="0">
        <p:bldAsOne/>
      </p:bldGraphic>
      <p:bldGraphic spid="39" grpId="0">
        <p:bldAsOne/>
      </p:bldGraphic>
      <p:bldGraphic spid="41" grpId="0">
        <p:bldAsOne/>
      </p:bldGraphic>
      <p:bldGraphic spid="4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2427734"/>
            <a:ext cx="2058650" cy="1679220"/>
          </a:xfrm>
          <a:prstGeom prst="rect">
            <a:avLst/>
          </a:prstGeom>
        </p:spPr>
      </p:pic>
      <p:pic>
        <p:nvPicPr>
          <p:cNvPr id="37" name="Grafik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942" y="2439716"/>
            <a:ext cx="1360801" cy="2563746"/>
          </a:xfrm>
          <a:prstGeom prst="rect">
            <a:avLst/>
          </a:prstGeom>
          <a:effectLst>
            <a:outerShdw blurRad="50800" dist="38100" dir="2700000" algn="tl" rotWithShape="0">
              <a:prstClr val="black">
                <a:alpha val="40000"/>
              </a:prstClr>
            </a:outerShdw>
          </a:effectLst>
        </p:spPr>
      </p:pic>
      <p:pic>
        <p:nvPicPr>
          <p:cNvPr id="38" name="Grafik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820" y="2524160"/>
            <a:ext cx="966601" cy="1738998"/>
          </a:xfrm>
          <a:prstGeom prst="rect">
            <a:avLst/>
          </a:prstGeom>
        </p:spPr>
      </p:pic>
      <p:pic>
        <p:nvPicPr>
          <p:cNvPr id="51" name="Grafik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67348" y="2495590"/>
            <a:ext cx="972000" cy="1516320"/>
          </a:xfrm>
          <a:prstGeom prst="rect">
            <a:avLst/>
          </a:prstGeom>
          <a:effectLst>
            <a:outerShdw blurRad="50800" dist="38100" dir="2700000" algn="tl" rotWithShape="0">
              <a:prstClr val="black">
                <a:alpha val="40000"/>
              </a:prstClr>
            </a:outerShdw>
          </a:effectLst>
        </p:spPr>
      </p:pic>
      <p:pic>
        <p:nvPicPr>
          <p:cNvPr id="52" name="Grafik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192" y="2440564"/>
            <a:ext cx="1101600" cy="1883736"/>
          </a:xfrm>
          <a:prstGeom prst="rect">
            <a:avLst/>
          </a:prstGeom>
          <a:effectLst>
            <a:outerShdw blurRad="50800" dist="38100" dir="2700000" algn="tl" rotWithShape="0">
              <a:prstClr val="black">
                <a:alpha val="40000"/>
              </a:prstClr>
            </a:outerShdw>
          </a:effectLst>
        </p:spPr>
      </p:pic>
      <p:pic>
        <p:nvPicPr>
          <p:cNvPr id="54" name="Grafik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288" y="2390668"/>
            <a:ext cx="1296001" cy="2954880"/>
          </a:xfrm>
          <a:prstGeom prst="rect">
            <a:avLst/>
          </a:prstGeom>
          <a:effectLst>
            <a:outerShdw blurRad="50800" dist="38100" dir="2700000" algn="tl" rotWithShape="0">
              <a:prstClr val="black">
                <a:alpha val="40000"/>
              </a:prstClr>
            </a:outerShdw>
          </a:effectLst>
        </p:spPr>
      </p:pic>
      <p:pic>
        <p:nvPicPr>
          <p:cNvPr id="55" name="Grafik 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4339" y="2564735"/>
            <a:ext cx="1063800" cy="1761011"/>
          </a:xfrm>
          <a:prstGeom prst="rect">
            <a:avLst/>
          </a:prstGeom>
        </p:spPr>
      </p:pic>
      <p:pic>
        <p:nvPicPr>
          <p:cNvPr id="56" name="Grafik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0" y="1591933"/>
            <a:ext cx="1268772" cy="3560244"/>
          </a:xfrm>
          <a:prstGeom prst="rect">
            <a:avLst/>
          </a:prstGeom>
        </p:spPr>
      </p:pic>
      <p:pic>
        <p:nvPicPr>
          <p:cNvPr id="35" name="Grafik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20519" y="2489022"/>
            <a:ext cx="1231201" cy="2014243"/>
          </a:xfrm>
          <a:prstGeom prst="rect">
            <a:avLst/>
          </a:prstGeom>
          <a:effectLst>
            <a:outerShdw blurRad="50800" dist="38100" dir="2700000" algn="tl" rotWithShape="0">
              <a:prstClr val="black">
                <a:alpha val="40000"/>
              </a:prstClr>
            </a:outerShdw>
          </a:effectLst>
        </p:spPr>
      </p:pic>
      <p:pic>
        <p:nvPicPr>
          <p:cNvPr id="57" name="Grafik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9056" y="3053518"/>
            <a:ext cx="972000" cy="1916784"/>
          </a:xfrm>
          <a:prstGeom prst="rect">
            <a:avLst/>
          </a:prstGeom>
          <a:effectLst>
            <a:outerShdw blurRad="50800" dist="38100" dir="2700000" algn="tl" rotWithShape="0">
              <a:prstClr val="black">
                <a:alpha val="40000"/>
              </a:prstClr>
            </a:outerShdw>
          </a:effectLst>
        </p:spPr>
      </p:pic>
      <p:pic>
        <p:nvPicPr>
          <p:cNvPr id="63" name="Grafik 6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64458" y="2591136"/>
            <a:ext cx="972000" cy="1821528"/>
          </a:xfrm>
          <a:prstGeom prst="rect">
            <a:avLst/>
          </a:prstGeom>
          <a:effectLst>
            <a:outerShdw blurRad="50800" dist="38100" dir="2700000" algn="tl" rotWithShape="0">
              <a:prstClr val="black">
                <a:alpha val="40000"/>
              </a:prstClr>
            </a:outerShdw>
          </a:effectLst>
        </p:spPr>
      </p:pic>
      <p:pic>
        <p:nvPicPr>
          <p:cNvPr id="64" name="Grafik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0249" y="2390668"/>
            <a:ext cx="1296001" cy="3867264"/>
          </a:xfrm>
          <a:prstGeom prst="rect">
            <a:avLst/>
          </a:prstGeom>
          <a:effectLst>
            <a:outerShdw blurRad="50800" dist="38100" dir="2700000" algn="tl" rotWithShape="0">
              <a:prstClr val="black">
                <a:alpha val="40000"/>
              </a:prstClr>
            </a:outerShdw>
          </a:effectLst>
        </p:spPr>
      </p:pic>
      <p:pic>
        <p:nvPicPr>
          <p:cNvPr id="65" name="Grafik 6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73447" y="2744571"/>
            <a:ext cx="1004400" cy="1842070"/>
          </a:xfrm>
          <a:prstGeom prst="rect">
            <a:avLst/>
          </a:prstGeom>
          <a:effectLst>
            <a:outerShdw blurRad="50800" dist="38100" dir="2700000" algn="tl" rotWithShape="0">
              <a:prstClr val="black">
                <a:alpha val="40000"/>
              </a:prstClr>
            </a:outerShdw>
          </a:effectLst>
        </p:spPr>
      </p:pic>
      <p:graphicFrame>
        <p:nvGraphicFramePr>
          <p:cNvPr id="58" name="Diagramm 57"/>
          <p:cNvGraphicFramePr/>
          <p:nvPr>
            <p:extLst>
              <p:ext uri="{D42A27DB-BD31-4B8C-83A1-F6EECF244321}">
                <p14:modId xmlns:p14="http://schemas.microsoft.com/office/powerpoint/2010/main" val="1095808559"/>
              </p:ext>
            </p:extLst>
          </p:nvPr>
        </p:nvGraphicFramePr>
        <p:xfrm>
          <a:off x="1182263" y="614643"/>
          <a:ext cx="2891042" cy="448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59" name="Diagramm 58"/>
          <p:cNvGraphicFramePr/>
          <p:nvPr>
            <p:extLst>
              <p:ext uri="{D42A27DB-BD31-4B8C-83A1-F6EECF244321}">
                <p14:modId xmlns:p14="http://schemas.microsoft.com/office/powerpoint/2010/main" val="4084383"/>
              </p:ext>
            </p:extLst>
          </p:nvPr>
        </p:nvGraphicFramePr>
        <p:xfrm>
          <a:off x="4788532" y="850462"/>
          <a:ext cx="3994077" cy="422296"/>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60" name="Diagramm 59"/>
          <p:cNvGraphicFramePr/>
          <p:nvPr>
            <p:extLst>
              <p:ext uri="{D42A27DB-BD31-4B8C-83A1-F6EECF244321}">
                <p14:modId xmlns:p14="http://schemas.microsoft.com/office/powerpoint/2010/main" val="1459730140"/>
              </p:ext>
            </p:extLst>
          </p:nvPr>
        </p:nvGraphicFramePr>
        <p:xfrm>
          <a:off x="401594" y="1909935"/>
          <a:ext cx="3977558" cy="432143"/>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graphicFrame>
        <p:nvGraphicFramePr>
          <p:cNvPr id="61" name="Diagramm 60"/>
          <p:cNvGraphicFramePr/>
          <p:nvPr>
            <p:extLst>
              <p:ext uri="{D42A27DB-BD31-4B8C-83A1-F6EECF244321}">
                <p14:modId xmlns:p14="http://schemas.microsoft.com/office/powerpoint/2010/main" val="4125427118"/>
              </p:ext>
            </p:extLst>
          </p:nvPr>
        </p:nvGraphicFramePr>
        <p:xfrm>
          <a:off x="4628533" y="1585866"/>
          <a:ext cx="4140544" cy="683232"/>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graphicFrame>
        <p:nvGraphicFramePr>
          <p:cNvPr id="62" name="Diagramm 61"/>
          <p:cNvGraphicFramePr/>
          <p:nvPr>
            <p:extLst>
              <p:ext uri="{D42A27DB-BD31-4B8C-83A1-F6EECF244321}">
                <p14:modId xmlns:p14="http://schemas.microsoft.com/office/powerpoint/2010/main" val="1645461462"/>
              </p:ext>
            </p:extLst>
          </p:nvPr>
        </p:nvGraphicFramePr>
        <p:xfrm>
          <a:off x="230445" y="1161588"/>
          <a:ext cx="3355601" cy="646892"/>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sp>
        <p:nvSpPr>
          <p:cNvPr id="22" name="Rechteck 21"/>
          <p:cNvSpPr/>
          <p:nvPr/>
        </p:nvSpPr>
        <p:spPr>
          <a:xfrm>
            <a:off x="-36512" y="3998695"/>
            <a:ext cx="9177960" cy="114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a:p>
        </p:txBody>
      </p:sp>
      <p:pic>
        <p:nvPicPr>
          <p:cNvPr id="2051" name="Picture 3"/>
          <p:cNvPicPr>
            <a:picLocks noChangeArrowheads="1"/>
          </p:cNvPicPr>
          <p:nvPr/>
        </p:nvPicPr>
        <p:blipFill rotWithShape="1">
          <a:blip r:embed="rId41">
            <a:extLst>
              <a:ext uri="{BEBA8EAE-BF5A-486C-A8C5-ECC9F3942E4B}">
                <a14:imgProps xmlns:a14="http://schemas.microsoft.com/office/drawing/2010/main">
                  <a14:imgLayer r:embed="rId42">
                    <a14:imgEffect>
                      <a14:sharpenSoften amount="43000"/>
                    </a14:imgEffect>
                  </a14:imgLayer>
                </a14:imgProps>
              </a:ext>
              <a:ext uri="{28A0092B-C50C-407E-A947-70E740481C1C}">
                <a14:useLocalDpi xmlns:a14="http://schemas.microsoft.com/office/drawing/2010/main" val="0"/>
              </a:ext>
            </a:extLst>
          </a:blip>
          <a:srcRect t="19820" r="7946" b="766"/>
          <a:stretch/>
        </p:blipFill>
        <p:spPr bwMode="auto">
          <a:xfrm>
            <a:off x="6766948" y="3998695"/>
            <a:ext cx="2372400" cy="114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9" name="Diagramm 98"/>
          <p:cNvGraphicFramePr/>
          <p:nvPr>
            <p:extLst>
              <p:ext uri="{D42A27DB-BD31-4B8C-83A1-F6EECF244321}">
                <p14:modId xmlns:p14="http://schemas.microsoft.com/office/powerpoint/2010/main" val="268374161"/>
              </p:ext>
            </p:extLst>
          </p:nvPr>
        </p:nvGraphicFramePr>
        <p:xfrm>
          <a:off x="4788601" y="627534"/>
          <a:ext cx="2469081" cy="230807"/>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02" name="Diagramm 101"/>
          <p:cNvGraphicFramePr/>
          <p:nvPr>
            <p:extLst>
              <p:ext uri="{D42A27DB-BD31-4B8C-83A1-F6EECF244321}">
                <p14:modId xmlns:p14="http://schemas.microsoft.com/office/powerpoint/2010/main" val="1220877847"/>
              </p:ext>
            </p:extLst>
          </p:nvPr>
        </p:nvGraphicFramePr>
        <p:xfrm>
          <a:off x="1907068" y="760253"/>
          <a:ext cx="1585063" cy="274013"/>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103" name="Diagramm 102"/>
          <p:cNvGraphicFramePr/>
          <p:nvPr>
            <p:extLst>
              <p:ext uri="{D42A27DB-BD31-4B8C-83A1-F6EECF244321}">
                <p14:modId xmlns:p14="http://schemas.microsoft.com/office/powerpoint/2010/main" val="1927121236"/>
              </p:ext>
            </p:extLst>
          </p:nvPr>
        </p:nvGraphicFramePr>
        <p:xfrm>
          <a:off x="397794" y="1262671"/>
          <a:ext cx="3526134" cy="287651"/>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aphicFrame>
        <p:nvGraphicFramePr>
          <p:cNvPr id="104" name="Diagramm 103"/>
          <p:cNvGraphicFramePr/>
          <p:nvPr>
            <p:extLst>
              <p:ext uri="{D42A27DB-BD31-4B8C-83A1-F6EECF244321}">
                <p14:modId xmlns:p14="http://schemas.microsoft.com/office/powerpoint/2010/main" val="3924759400"/>
              </p:ext>
            </p:extLst>
          </p:nvPr>
        </p:nvGraphicFramePr>
        <p:xfrm>
          <a:off x="4241764" y="1059582"/>
          <a:ext cx="3972840" cy="256119"/>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aphicFrame>
        <p:nvGraphicFramePr>
          <p:cNvPr id="105" name="Diagramm 104"/>
          <p:cNvGraphicFramePr/>
          <p:nvPr>
            <p:extLst>
              <p:ext uri="{D42A27DB-BD31-4B8C-83A1-F6EECF244321}">
                <p14:modId xmlns:p14="http://schemas.microsoft.com/office/powerpoint/2010/main" val="2422333768"/>
              </p:ext>
            </p:extLst>
          </p:nvPr>
        </p:nvGraphicFramePr>
        <p:xfrm>
          <a:off x="680316" y="1851670"/>
          <a:ext cx="1947468" cy="268673"/>
        </p:xfrm>
        <a:graphic>
          <a:graphicData uri="http://schemas.openxmlformats.org/drawingml/2006/diagram">
            <dgm:relIds xmlns:dgm="http://schemas.openxmlformats.org/drawingml/2006/diagram" xmlns:r="http://schemas.openxmlformats.org/officeDocument/2006/relationships" r:dm="rId63" r:lo="rId64" r:qs="rId65" r:cs="rId66"/>
          </a:graphicData>
        </a:graphic>
      </p:graphicFrame>
      <p:sp>
        <p:nvSpPr>
          <p:cNvPr id="17" name="Textplatzhalter 16"/>
          <p:cNvSpPr>
            <a:spLocks noGrp="1"/>
          </p:cNvSpPr>
          <p:nvPr>
            <p:ph type="body" sz="quarter" idx="24"/>
          </p:nvPr>
        </p:nvSpPr>
        <p:spPr>
          <a:xfrm>
            <a:off x="2450145" y="4352147"/>
            <a:ext cx="6438102" cy="246221"/>
          </a:xfrm>
        </p:spPr>
        <p:txBody>
          <a:bodyPr/>
          <a:lstStyle/>
          <a:p>
            <a:r>
              <a:rPr lang="de-DE" dirty="0">
                <a:solidFill>
                  <a:schemeClr val="bg1"/>
                </a:solidFill>
              </a:rPr>
              <a:t>Ihre Rolle als Eltern</a:t>
            </a:r>
          </a:p>
        </p:txBody>
      </p:sp>
      <p:sp>
        <p:nvSpPr>
          <p:cNvPr id="74" name="Textplatzhalter 10"/>
          <p:cNvSpPr>
            <a:spLocks noGrp="1"/>
          </p:cNvSpPr>
          <p:nvPr>
            <p:ph type="body" sz="quarter" idx="18"/>
          </p:nvPr>
        </p:nvSpPr>
        <p:spPr>
          <a:xfrm>
            <a:off x="1983130" y="4295257"/>
            <a:ext cx="360000" cy="360000"/>
          </a:xfrm>
        </p:spPr>
        <p:txBody>
          <a:bodyPr>
            <a:noAutofit/>
          </a:bodyPr>
          <a:lstStyle/>
          <a:p>
            <a:r>
              <a:rPr lang="de-DE" sz="1800" dirty="0"/>
              <a:t>6</a:t>
            </a:r>
          </a:p>
        </p:txBody>
      </p:sp>
      <p:pic>
        <p:nvPicPr>
          <p:cNvPr id="92" name="Picture 7" descr="\\bbs-fs\ReichmMi$\Eigene Dateien\SIZ I\Gestaltung\CMYK\Hamburg_Bug_NEU_CMYK.png"/>
          <p:cNvPicPr>
            <a:picLocks noChangeArrowheads="1"/>
          </p:cNvPicPr>
          <p:nvPr/>
        </p:nvPicPr>
        <p:blipFill rotWithShape="1">
          <a:blip r:embed="rId68" cstate="print">
            <a:extLst>
              <a:ext uri="{28A0092B-C50C-407E-A947-70E740481C1C}">
                <a14:useLocalDpi xmlns:a14="http://schemas.microsoft.com/office/drawing/2010/main"/>
              </a:ext>
            </a:extLst>
          </a:blip>
          <a:srcRect/>
          <a:stretch/>
        </p:blipFill>
        <p:spPr bwMode="auto">
          <a:xfrm>
            <a:off x="401594"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8" name="Picture 7" descr="\\bbs-fs\ReichmMi$\Eigene Dateien\SIZ I\Gestaltung\CMYK\Hamburg_Bug_NEU_CMYK.png"/>
          <p:cNvPicPr>
            <a:picLocks noChangeArrowheads="1"/>
          </p:cNvPicPr>
          <p:nvPr/>
        </p:nvPicPr>
        <p:blipFill rotWithShape="1">
          <a:blip r:embed="rId68" cstate="print">
            <a:extLst>
              <a:ext uri="{28A0092B-C50C-407E-A947-70E740481C1C}">
                <a14:useLocalDpi xmlns:a14="http://schemas.microsoft.com/office/drawing/2010/main"/>
              </a:ext>
            </a:extLst>
          </a:blip>
          <a:srcRect/>
          <a:stretch/>
        </p:blipFill>
        <p:spPr bwMode="auto">
          <a:xfrm>
            <a:off x="-180528"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graphicFrame>
        <p:nvGraphicFramePr>
          <p:cNvPr id="31" name="Gesprächskultur"/>
          <p:cNvGraphicFramePr/>
          <p:nvPr>
            <p:extLst>
              <p:ext uri="{D42A27DB-BD31-4B8C-83A1-F6EECF244321}">
                <p14:modId xmlns:p14="http://schemas.microsoft.com/office/powerpoint/2010/main" val="1610357023"/>
              </p:ext>
            </p:extLst>
          </p:nvPr>
        </p:nvGraphicFramePr>
        <p:xfrm>
          <a:off x="4021200" y="1706400"/>
          <a:ext cx="4917864" cy="285874"/>
        </p:xfrm>
        <a:graphic>
          <a:graphicData uri="http://schemas.openxmlformats.org/drawingml/2006/diagram">
            <dgm:relIds xmlns:dgm="http://schemas.openxmlformats.org/drawingml/2006/diagram" xmlns:r="http://schemas.openxmlformats.org/officeDocument/2006/relationships" r:dm="rId69" r:lo="rId70" r:qs="rId71" r:cs="rId72"/>
          </a:graphicData>
        </a:graphic>
      </p:graphicFrame>
      <p:sp>
        <p:nvSpPr>
          <p:cNvPr id="32" name="Titel 3"/>
          <p:cNvSpPr txBox="1">
            <a:spLocks/>
          </p:cNvSpPr>
          <p:nvPr/>
        </p:nvSpPr>
        <p:spPr>
          <a:xfrm>
            <a:off x="0" y="111600"/>
            <a:ext cx="9577064"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Tipps und Ratschläge</a:t>
            </a:r>
          </a:p>
        </p:txBody>
      </p:sp>
      <p:sp>
        <p:nvSpPr>
          <p:cNvPr id="96" name="Titel 3"/>
          <p:cNvSpPr txBox="1">
            <a:spLocks/>
          </p:cNvSpPr>
          <p:nvPr/>
        </p:nvSpPr>
        <p:spPr>
          <a:xfrm>
            <a:off x="-36512" y="123419"/>
            <a:ext cx="9577064"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Bereiche, zu Denen Sie Fragen stellen KÖNNTEN </a:t>
            </a:r>
          </a:p>
        </p:txBody>
      </p:sp>
    </p:spTree>
    <p:extLst>
      <p:ext uri="{BB962C8B-B14F-4D97-AF65-F5344CB8AC3E}">
        <p14:creationId xmlns:p14="http://schemas.microsoft.com/office/powerpoint/2010/main" val="238695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200"/>
                                        <p:tgtEl>
                                          <p:spTgt spid="58"/>
                                        </p:tgtEl>
                                        <p:attrNameLst>
                                          <p:attrName>ppt_x</p:attrName>
                                        </p:attrNameLst>
                                      </p:cBhvr>
                                      <p:tavLst>
                                        <p:tav tm="0">
                                          <p:val>
                                            <p:strVal val="ppt_x"/>
                                          </p:val>
                                        </p:tav>
                                        <p:tav tm="100000">
                                          <p:val>
                                            <p:strVal val="ppt_x"/>
                                          </p:val>
                                        </p:tav>
                                      </p:tavLst>
                                    </p:anim>
                                    <p:anim calcmode="lin" valueType="num">
                                      <p:cBhvr additive="base">
                                        <p:cTn id="7" dur="200"/>
                                        <p:tgtEl>
                                          <p:spTgt spid="58"/>
                                        </p:tgtEl>
                                        <p:attrNameLst>
                                          <p:attrName>ppt_y</p:attrName>
                                        </p:attrNameLst>
                                      </p:cBhvr>
                                      <p:tavLst>
                                        <p:tav tm="0">
                                          <p:val>
                                            <p:strVal val="ppt_y"/>
                                          </p:val>
                                        </p:tav>
                                        <p:tav tm="100000">
                                          <p:val>
                                            <p:strVal val="1+ppt_h/2"/>
                                          </p:val>
                                        </p:tav>
                                      </p:tavLst>
                                    </p:anim>
                                    <p:set>
                                      <p:cBhvr>
                                        <p:cTn id="8" dur="1" fill="hold">
                                          <p:stCondLst>
                                            <p:cond delay="199"/>
                                          </p:stCondLst>
                                        </p:cTn>
                                        <p:tgtEl>
                                          <p:spTgt spid="5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200"/>
                                        <p:tgtEl>
                                          <p:spTgt spid="60"/>
                                        </p:tgtEl>
                                        <p:attrNameLst>
                                          <p:attrName>ppt_x</p:attrName>
                                        </p:attrNameLst>
                                      </p:cBhvr>
                                      <p:tavLst>
                                        <p:tav tm="0">
                                          <p:val>
                                            <p:strVal val="ppt_x"/>
                                          </p:val>
                                        </p:tav>
                                        <p:tav tm="100000">
                                          <p:val>
                                            <p:strVal val="ppt_x"/>
                                          </p:val>
                                        </p:tav>
                                      </p:tavLst>
                                    </p:anim>
                                    <p:anim calcmode="lin" valueType="num">
                                      <p:cBhvr additive="base">
                                        <p:cTn id="11" dur="200"/>
                                        <p:tgtEl>
                                          <p:spTgt spid="60"/>
                                        </p:tgtEl>
                                        <p:attrNameLst>
                                          <p:attrName>ppt_y</p:attrName>
                                        </p:attrNameLst>
                                      </p:cBhvr>
                                      <p:tavLst>
                                        <p:tav tm="0">
                                          <p:val>
                                            <p:strVal val="ppt_y"/>
                                          </p:val>
                                        </p:tav>
                                        <p:tav tm="100000">
                                          <p:val>
                                            <p:strVal val="1+ppt_h/2"/>
                                          </p:val>
                                        </p:tav>
                                      </p:tavLst>
                                    </p:anim>
                                    <p:set>
                                      <p:cBhvr>
                                        <p:cTn id="12" dur="1" fill="hold">
                                          <p:stCondLst>
                                            <p:cond delay="199"/>
                                          </p:stCondLst>
                                        </p:cTn>
                                        <p:tgtEl>
                                          <p:spTgt spid="60"/>
                                        </p:tgtEl>
                                        <p:attrNameLst>
                                          <p:attrName>style.visibility</p:attrName>
                                        </p:attrNameLst>
                                      </p:cBhvr>
                                      <p:to>
                                        <p:strVal val="hidden"/>
                                      </p:to>
                                    </p:set>
                                  </p:childTnLst>
                                </p:cTn>
                              </p:par>
                            </p:childTnLst>
                          </p:cTn>
                        </p:par>
                        <p:par>
                          <p:cTn id="13" fill="hold">
                            <p:stCondLst>
                              <p:cond delay="200"/>
                            </p:stCondLst>
                            <p:childTnLst>
                              <p:par>
                                <p:cTn id="14" presetID="2" presetClass="exit" presetSubtype="4" fill="hold" grpId="0" nodeType="afterEffect">
                                  <p:stCondLst>
                                    <p:cond delay="0"/>
                                  </p:stCondLst>
                                  <p:childTnLst>
                                    <p:anim calcmode="lin" valueType="num">
                                      <p:cBhvr additive="base">
                                        <p:cTn id="15" dur="200"/>
                                        <p:tgtEl>
                                          <p:spTgt spid="59"/>
                                        </p:tgtEl>
                                        <p:attrNameLst>
                                          <p:attrName>ppt_x</p:attrName>
                                        </p:attrNameLst>
                                      </p:cBhvr>
                                      <p:tavLst>
                                        <p:tav tm="0">
                                          <p:val>
                                            <p:strVal val="ppt_x"/>
                                          </p:val>
                                        </p:tav>
                                        <p:tav tm="100000">
                                          <p:val>
                                            <p:strVal val="ppt_x"/>
                                          </p:val>
                                        </p:tav>
                                      </p:tavLst>
                                    </p:anim>
                                    <p:anim calcmode="lin" valueType="num">
                                      <p:cBhvr additive="base">
                                        <p:cTn id="16" dur="200"/>
                                        <p:tgtEl>
                                          <p:spTgt spid="59"/>
                                        </p:tgtEl>
                                        <p:attrNameLst>
                                          <p:attrName>ppt_y</p:attrName>
                                        </p:attrNameLst>
                                      </p:cBhvr>
                                      <p:tavLst>
                                        <p:tav tm="0">
                                          <p:val>
                                            <p:strVal val="ppt_y"/>
                                          </p:val>
                                        </p:tav>
                                        <p:tav tm="100000">
                                          <p:val>
                                            <p:strVal val="1+ppt_h/2"/>
                                          </p:val>
                                        </p:tav>
                                      </p:tavLst>
                                    </p:anim>
                                    <p:set>
                                      <p:cBhvr>
                                        <p:cTn id="17" dur="1" fill="hold">
                                          <p:stCondLst>
                                            <p:cond delay="199"/>
                                          </p:stCondLst>
                                        </p:cTn>
                                        <p:tgtEl>
                                          <p:spTgt spid="59"/>
                                        </p:tgtEl>
                                        <p:attrNameLst>
                                          <p:attrName>style.visibility</p:attrName>
                                        </p:attrNameLst>
                                      </p:cBhvr>
                                      <p:to>
                                        <p:strVal val="hidden"/>
                                      </p:to>
                                    </p:set>
                                  </p:childTnLst>
                                </p:cTn>
                              </p:par>
                              <p:par>
                                <p:cTn id="18" presetID="2" presetClass="exit" presetSubtype="4" fill="hold" grpId="0" nodeType="withEffect">
                                  <p:stCondLst>
                                    <p:cond delay="0"/>
                                  </p:stCondLst>
                                  <p:childTnLst>
                                    <p:anim calcmode="lin" valueType="num">
                                      <p:cBhvr additive="base">
                                        <p:cTn id="19" dur="200"/>
                                        <p:tgtEl>
                                          <p:spTgt spid="62"/>
                                        </p:tgtEl>
                                        <p:attrNameLst>
                                          <p:attrName>ppt_x</p:attrName>
                                        </p:attrNameLst>
                                      </p:cBhvr>
                                      <p:tavLst>
                                        <p:tav tm="0">
                                          <p:val>
                                            <p:strVal val="ppt_x"/>
                                          </p:val>
                                        </p:tav>
                                        <p:tav tm="100000">
                                          <p:val>
                                            <p:strVal val="ppt_x"/>
                                          </p:val>
                                        </p:tav>
                                      </p:tavLst>
                                    </p:anim>
                                    <p:anim calcmode="lin" valueType="num">
                                      <p:cBhvr additive="base">
                                        <p:cTn id="20" dur="200"/>
                                        <p:tgtEl>
                                          <p:spTgt spid="62"/>
                                        </p:tgtEl>
                                        <p:attrNameLst>
                                          <p:attrName>ppt_y</p:attrName>
                                        </p:attrNameLst>
                                      </p:cBhvr>
                                      <p:tavLst>
                                        <p:tav tm="0">
                                          <p:val>
                                            <p:strVal val="ppt_y"/>
                                          </p:val>
                                        </p:tav>
                                        <p:tav tm="100000">
                                          <p:val>
                                            <p:strVal val="1+ppt_h/2"/>
                                          </p:val>
                                        </p:tav>
                                      </p:tavLst>
                                    </p:anim>
                                    <p:set>
                                      <p:cBhvr>
                                        <p:cTn id="21" dur="1" fill="hold">
                                          <p:stCondLst>
                                            <p:cond delay="199"/>
                                          </p:stCondLst>
                                        </p:cTn>
                                        <p:tgtEl>
                                          <p:spTgt spid="62"/>
                                        </p:tgtEl>
                                        <p:attrNameLst>
                                          <p:attrName>style.visibility</p:attrName>
                                        </p:attrNameLst>
                                      </p:cBhvr>
                                      <p:to>
                                        <p:strVal val="hidden"/>
                                      </p:to>
                                    </p:set>
                                  </p:childTnLst>
                                </p:cTn>
                              </p:par>
                            </p:childTnLst>
                          </p:cTn>
                        </p:par>
                        <p:par>
                          <p:cTn id="22" fill="hold">
                            <p:stCondLst>
                              <p:cond delay="400"/>
                            </p:stCondLst>
                            <p:childTnLst>
                              <p:par>
                                <p:cTn id="23" presetID="2" presetClass="exit" presetSubtype="4" fill="hold" grpId="0" nodeType="afterEffect">
                                  <p:stCondLst>
                                    <p:cond delay="0"/>
                                  </p:stCondLst>
                                  <p:childTnLst>
                                    <p:anim calcmode="lin" valueType="num">
                                      <p:cBhvr additive="base">
                                        <p:cTn id="24" dur="200"/>
                                        <p:tgtEl>
                                          <p:spTgt spid="61"/>
                                        </p:tgtEl>
                                        <p:attrNameLst>
                                          <p:attrName>ppt_x</p:attrName>
                                        </p:attrNameLst>
                                      </p:cBhvr>
                                      <p:tavLst>
                                        <p:tav tm="0">
                                          <p:val>
                                            <p:strVal val="ppt_x"/>
                                          </p:val>
                                        </p:tav>
                                        <p:tav tm="100000">
                                          <p:val>
                                            <p:strVal val="ppt_x"/>
                                          </p:val>
                                        </p:tav>
                                      </p:tavLst>
                                    </p:anim>
                                    <p:anim calcmode="lin" valueType="num">
                                      <p:cBhvr additive="base">
                                        <p:cTn id="25" dur="200"/>
                                        <p:tgtEl>
                                          <p:spTgt spid="61"/>
                                        </p:tgtEl>
                                        <p:attrNameLst>
                                          <p:attrName>ppt_y</p:attrName>
                                        </p:attrNameLst>
                                      </p:cBhvr>
                                      <p:tavLst>
                                        <p:tav tm="0">
                                          <p:val>
                                            <p:strVal val="ppt_y"/>
                                          </p:val>
                                        </p:tav>
                                        <p:tav tm="100000">
                                          <p:val>
                                            <p:strVal val="1+ppt_h/2"/>
                                          </p:val>
                                        </p:tav>
                                      </p:tavLst>
                                    </p:anim>
                                    <p:set>
                                      <p:cBhvr>
                                        <p:cTn id="26" dur="1" fill="hold">
                                          <p:stCondLst>
                                            <p:cond delay="199"/>
                                          </p:stCondLst>
                                        </p:cTn>
                                        <p:tgtEl>
                                          <p:spTgt spid="61"/>
                                        </p:tgtEl>
                                        <p:attrNameLst>
                                          <p:attrName>style.visibility</p:attrName>
                                        </p:attrNameLst>
                                      </p:cBhvr>
                                      <p:to>
                                        <p:strVal val="hidden"/>
                                      </p:to>
                                    </p:set>
                                  </p:childTnLst>
                                </p:cTn>
                              </p:par>
                              <p:par>
                                <p:cTn id="27" presetID="10" presetClass="exit" presetSubtype="0" fill="hold" grpId="2" nodeType="withEffect">
                                  <p:stCondLst>
                                    <p:cond delay="0"/>
                                  </p:stCondLst>
                                  <p:iterate type="wd">
                                    <p:tmPct val="0"/>
                                  </p:iterate>
                                  <p:childTnLst>
                                    <p:animEffect transition="out" filter="fade">
                                      <p:cBhvr>
                                        <p:cTn id="28" dur="400"/>
                                        <p:tgtEl>
                                          <p:spTgt spid="32">
                                            <p:txEl>
                                              <p:pRg st="0" end="0"/>
                                            </p:txEl>
                                          </p:spTgt>
                                        </p:tgtEl>
                                      </p:cBhvr>
                                    </p:animEffect>
                                    <p:set>
                                      <p:cBhvr>
                                        <p:cTn id="29" dur="1" fill="hold">
                                          <p:stCondLst>
                                            <p:cond delay="399"/>
                                          </p:stCondLst>
                                        </p:cTn>
                                        <p:tgtEl>
                                          <p:spTgt spid="32">
                                            <p:txEl>
                                              <p:pRg st="0" end="0"/>
                                            </p:txEl>
                                          </p:spTgt>
                                        </p:tgtEl>
                                        <p:attrNameLst>
                                          <p:attrName>style.visibility</p:attrName>
                                        </p:attrNameLst>
                                      </p:cBhvr>
                                      <p:to>
                                        <p:strVal val="hidden"/>
                                      </p:to>
                                    </p:set>
                                  </p:childTnLst>
                                </p:cTn>
                              </p:par>
                              <p:par>
                                <p:cTn id="30" presetID="2" presetClass="exit" presetSubtype="2" fill="hold" grpId="1" nodeType="withEffect">
                                  <p:stCondLst>
                                    <p:cond delay="0"/>
                                  </p:stCondLst>
                                  <p:iterate type="wd">
                                    <p:tmPct val="0"/>
                                  </p:iterate>
                                  <p:childTnLst>
                                    <p:anim calcmode="lin" valueType="num">
                                      <p:cBhvr additive="base">
                                        <p:cTn id="31" dur="500"/>
                                        <p:tgtEl>
                                          <p:spTgt spid="32">
                                            <p:txEl>
                                              <p:pRg st="0" end="0"/>
                                            </p:txEl>
                                          </p:spTgt>
                                        </p:tgtEl>
                                        <p:attrNameLst>
                                          <p:attrName>ppt_x</p:attrName>
                                        </p:attrNameLst>
                                      </p:cBhvr>
                                      <p:tavLst>
                                        <p:tav tm="0">
                                          <p:val>
                                            <p:strVal val="ppt_x"/>
                                          </p:val>
                                        </p:tav>
                                        <p:tav tm="100000">
                                          <p:val>
                                            <p:strVal val="1+ppt_w/2"/>
                                          </p:val>
                                        </p:tav>
                                      </p:tavLst>
                                    </p:anim>
                                    <p:anim calcmode="lin" valueType="num">
                                      <p:cBhvr additive="base">
                                        <p:cTn id="32" dur="500"/>
                                        <p:tgtEl>
                                          <p:spTgt spid="32">
                                            <p:txEl>
                                              <p:pRg st="0" end="0"/>
                                            </p:txEl>
                                          </p:spTgt>
                                        </p:tgtEl>
                                        <p:attrNameLst>
                                          <p:attrName>ppt_y</p:attrName>
                                        </p:attrNameLst>
                                      </p:cBhvr>
                                      <p:tavLst>
                                        <p:tav tm="0">
                                          <p:val>
                                            <p:strVal val="ppt_y"/>
                                          </p:val>
                                        </p:tav>
                                        <p:tav tm="100000">
                                          <p:val>
                                            <p:strVal val="ppt_y"/>
                                          </p:val>
                                        </p:tav>
                                      </p:tavLst>
                                    </p:anim>
                                    <p:set>
                                      <p:cBhvr>
                                        <p:cTn id="33" dur="1" fill="hold">
                                          <p:stCondLst>
                                            <p:cond delay="499"/>
                                          </p:stCondLst>
                                        </p:cTn>
                                        <p:tgtEl>
                                          <p:spTgt spid="32">
                                            <p:txEl>
                                              <p:pRg st="0" end="0"/>
                                            </p:txEl>
                                          </p:spTgt>
                                        </p:tgtEl>
                                        <p:attrNameLst>
                                          <p:attrName>style.visibility</p:attrName>
                                        </p:attrNameLst>
                                      </p:cBhvr>
                                      <p:to>
                                        <p:strVal val="hidden"/>
                                      </p:to>
                                    </p:set>
                                  </p:childTnLst>
                                </p:cTn>
                              </p:par>
                              <p:par>
                                <p:cTn id="34" presetID="2" presetClass="entr" presetSubtype="2" fill="hold" grpId="0" nodeType="withEffect">
                                  <p:stCondLst>
                                    <p:cond delay="300"/>
                                  </p:stCondLst>
                                  <p:childTnLst>
                                    <p:set>
                                      <p:cBhvr>
                                        <p:cTn id="35" dur="1" fill="hold">
                                          <p:stCondLst>
                                            <p:cond delay="0"/>
                                          </p:stCondLst>
                                        </p:cTn>
                                        <p:tgtEl>
                                          <p:spTgt spid="96">
                                            <p:txEl>
                                              <p:pRg st="0" end="0"/>
                                            </p:txEl>
                                          </p:spTgt>
                                        </p:tgtEl>
                                        <p:attrNameLst>
                                          <p:attrName>style.visibility</p:attrName>
                                        </p:attrNameLst>
                                      </p:cBhvr>
                                      <p:to>
                                        <p:strVal val="visible"/>
                                      </p:to>
                                    </p:set>
                                    <p:anim calcmode="lin" valueType="num">
                                      <p:cBhvr additive="base">
                                        <p:cTn id="36" dur="500" fill="hold"/>
                                        <p:tgtEl>
                                          <p:spTgt spid="96">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96">
                                            <p:txEl>
                                              <p:pRg st="0" end="0"/>
                                            </p:txEl>
                                          </p:spTgt>
                                        </p:tgtEl>
                                        <p:attrNameLst>
                                          <p:attrName>ppt_y</p:attrName>
                                        </p:attrNameLst>
                                      </p:cBhvr>
                                      <p:tavLst>
                                        <p:tav tm="0">
                                          <p:val>
                                            <p:strVal val="#ppt_y"/>
                                          </p:val>
                                        </p:tav>
                                        <p:tav tm="100000">
                                          <p:val>
                                            <p:strVal val="#ppt_y"/>
                                          </p:val>
                                        </p:tav>
                                      </p:tavLst>
                                    </p:anim>
                                  </p:childTnLst>
                                </p:cTn>
                              </p:par>
                              <p:par>
                                <p:cTn id="38" presetID="10" presetClass="entr" presetSubtype="0" fill="hold" grpId="1" nodeType="withEffect">
                                  <p:stCondLst>
                                    <p:cond delay="300"/>
                                  </p:stCondLst>
                                  <p:childTnLst>
                                    <p:set>
                                      <p:cBhvr>
                                        <p:cTn id="39" dur="1" fill="hold">
                                          <p:stCondLst>
                                            <p:cond delay="0"/>
                                          </p:stCondLst>
                                        </p:cTn>
                                        <p:tgtEl>
                                          <p:spTgt spid="96">
                                            <p:txEl>
                                              <p:pRg st="0" end="0"/>
                                            </p:txEl>
                                          </p:spTgt>
                                        </p:tgtEl>
                                        <p:attrNameLst>
                                          <p:attrName>style.visibility</p:attrName>
                                        </p:attrNameLst>
                                      </p:cBhvr>
                                      <p:to>
                                        <p:strVal val="visible"/>
                                      </p:to>
                                    </p:set>
                                    <p:animEffect transition="in" filter="fade">
                                      <p:cBhvr>
                                        <p:cTn id="40" dur="500"/>
                                        <p:tgtEl>
                                          <p:spTgt spid="9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500"/>
                                  </p:stCondLst>
                                  <p:childTnLst>
                                    <p:set>
                                      <p:cBhvr>
                                        <p:cTn id="44" dur="1" fill="hold">
                                          <p:stCondLst>
                                            <p:cond delay="0"/>
                                          </p:stCondLst>
                                        </p:cTn>
                                        <p:tgtEl>
                                          <p:spTgt spid="102"/>
                                        </p:tgtEl>
                                        <p:attrNameLst>
                                          <p:attrName>style.visibility</p:attrName>
                                        </p:attrNameLst>
                                      </p:cBhvr>
                                      <p:to>
                                        <p:strVal val="visible"/>
                                      </p:to>
                                    </p:set>
                                    <p:anim calcmode="lin" valueType="num">
                                      <p:cBhvr additive="base">
                                        <p:cTn id="45" dur="500" fill="hold"/>
                                        <p:tgtEl>
                                          <p:spTgt spid="102"/>
                                        </p:tgtEl>
                                        <p:attrNameLst>
                                          <p:attrName>ppt_x</p:attrName>
                                        </p:attrNameLst>
                                      </p:cBhvr>
                                      <p:tavLst>
                                        <p:tav tm="0">
                                          <p:val>
                                            <p:strVal val="0-#ppt_w/2"/>
                                          </p:val>
                                        </p:tav>
                                        <p:tav tm="100000">
                                          <p:val>
                                            <p:strVal val="#ppt_x"/>
                                          </p:val>
                                        </p:tav>
                                      </p:tavLst>
                                    </p:anim>
                                    <p:anim calcmode="lin" valueType="num">
                                      <p:cBhvr additive="base">
                                        <p:cTn id="46" dur="500" fill="hold"/>
                                        <p:tgtEl>
                                          <p:spTgt spid="10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70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500" fill="hold"/>
                                        <p:tgtEl>
                                          <p:spTgt spid="103"/>
                                        </p:tgtEl>
                                        <p:attrNameLst>
                                          <p:attrName>ppt_x</p:attrName>
                                        </p:attrNameLst>
                                      </p:cBhvr>
                                      <p:tavLst>
                                        <p:tav tm="0">
                                          <p:val>
                                            <p:strVal val="0-#ppt_w/2"/>
                                          </p:val>
                                        </p:tav>
                                        <p:tav tm="100000">
                                          <p:val>
                                            <p:strVal val="#ppt_x"/>
                                          </p:val>
                                        </p:tav>
                                      </p:tavLst>
                                    </p:anim>
                                    <p:anim calcmode="lin" valueType="num">
                                      <p:cBhvr additive="base">
                                        <p:cTn id="50" dur="500" fill="hold"/>
                                        <p:tgtEl>
                                          <p:spTgt spid="103"/>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100"/>
                                  </p:stCondLst>
                                  <p:childTnLst>
                                    <p:set>
                                      <p:cBhvr>
                                        <p:cTn id="52" dur="1" fill="hold">
                                          <p:stCondLst>
                                            <p:cond delay="0"/>
                                          </p:stCondLst>
                                        </p:cTn>
                                        <p:tgtEl>
                                          <p:spTgt spid="105"/>
                                        </p:tgtEl>
                                        <p:attrNameLst>
                                          <p:attrName>style.visibility</p:attrName>
                                        </p:attrNameLst>
                                      </p:cBhvr>
                                      <p:to>
                                        <p:strVal val="visible"/>
                                      </p:to>
                                    </p:set>
                                    <p:anim calcmode="lin" valueType="num">
                                      <p:cBhvr additive="base">
                                        <p:cTn id="53" dur="500" fill="hold"/>
                                        <p:tgtEl>
                                          <p:spTgt spid="105"/>
                                        </p:tgtEl>
                                        <p:attrNameLst>
                                          <p:attrName>ppt_x</p:attrName>
                                        </p:attrNameLst>
                                      </p:cBhvr>
                                      <p:tavLst>
                                        <p:tav tm="0">
                                          <p:val>
                                            <p:strVal val="0-#ppt_w/2"/>
                                          </p:val>
                                        </p:tav>
                                        <p:tav tm="100000">
                                          <p:val>
                                            <p:strVal val="#ppt_x"/>
                                          </p:val>
                                        </p:tav>
                                      </p:tavLst>
                                    </p:anim>
                                    <p:anim calcmode="lin" valueType="num">
                                      <p:cBhvr additive="base">
                                        <p:cTn id="54" dur="500" fill="hold"/>
                                        <p:tgtEl>
                                          <p:spTgt spid="10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800"/>
                                  </p:stCondLst>
                                  <p:childTnLst>
                                    <p:set>
                                      <p:cBhvr>
                                        <p:cTn id="56" dur="1" fill="hold">
                                          <p:stCondLst>
                                            <p:cond delay="0"/>
                                          </p:stCondLst>
                                        </p:cTn>
                                        <p:tgtEl>
                                          <p:spTgt spid="104"/>
                                        </p:tgtEl>
                                        <p:attrNameLst>
                                          <p:attrName>style.visibility</p:attrName>
                                        </p:attrNameLst>
                                      </p:cBhvr>
                                      <p:to>
                                        <p:strVal val="visible"/>
                                      </p:to>
                                    </p:set>
                                    <p:anim calcmode="lin" valueType="num">
                                      <p:cBhvr additive="base">
                                        <p:cTn id="57" dur="500" fill="hold"/>
                                        <p:tgtEl>
                                          <p:spTgt spid="104"/>
                                        </p:tgtEl>
                                        <p:attrNameLst>
                                          <p:attrName>ppt_x</p:attrName>
                                        </p:attrNameLst>
                                      </p:cBhvr>
                                      <p:tavLst>
                                        <p:tav tm="0">
                                          <p:val>
                                            <p:strVal val="1+#ppt_w/2"/>
                                          </p:val>
                                        </p:tav>
                                        <p:tav tm="100000">
                                          <p:val>
                                            <p:strVal val="#ppt_x"/>
                                          </p:val>
                                        </p:tav>
                                      </p:tavLst>
                                    </p:anim>
                                    <p:anim calcmode="lin" valueType="num">
                                      <p:cBhvr additive="base">
                                        <p:cTn id="58" dur="500" fill="hold"/>
                                        <p:tgtEl>
                                          <p:spTgt spid="104"/>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40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1+#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anim calcmode="lin" valueType="num">
                                      <p:cBhvr additive="base">
                                        <p:cTn id="65" dur="500" fill="hold"/>
                                        <p:tgtEl>
                                          <p:spTgt spid="99"/>
                                        </p:tgtEl>
                                        <p:attrNameLst>
                                          <p:attrName>ppt_x</p:attrName>
                                        </p:attrNameLst>
                                      </p:cBhvr>
                                      <p:tavLst>
                                        <p:tav tm="0">
                                          <p:val>
                                            <p:strVal val="1+#ppt_w/2"/>
                                          </p:val>
                                        </p:tav>
                                        <p:tav tm="100000">
                                          <p:val>
                                            <p:strVal val="#ppt_x"/>
                                          </p:val>
                                        </p:tav>
                                      </p:tavLst>
                                    </p:anim>
                                    <p:anim calcmode="lin" valueType="num">
                                      <p:cBhvr additive="base">
                                        <p:cTn id="66" dur="500" fill="hold"/>
                                        <p:tgtEl>
                                          <p:spTgt spid="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 grpId="0">
        <p:bldAsOne/>
      </p:bldGraphic>
      <p:bldGraphic spid="59" grpId="0">
        <p:bldAsOne/>
      </p:bldGraphic>
      <p:bldGraphic spid="60" grpId="0">
        <p:bldAsOne/>
      </p:bldGraphic>
      <p:bldGraphic spid="61" grpId="0">
        <p:bldAsOne/>
      </p:bldGraphic>
      <p:bldGraphic spid="62" grpId="0">
        <p:bldAsOne/>
      </p:bldGraphic>
      <p:bldGraphic spid="99" grpId="0">
        <p:bldAsOne/>
      </p:bldGraphic>
      <p:bldGraphic spid="102" grpId="0">
        <p:bldAsOne/>
      </p:bldGraphic>
      <p:bldGraphic spid="103" grpId="0">
        <p:bldAsOne/>
      </p:bldGraphic>
      <p:bldGraphic spid="104" grpId="0">
        <p:bldAsOne/>
      </p:bldGraphic>
      <p:bldGraphic spid="105" grpId="0">
        <p:bldAsOne/>
      </p:bldGraphic>
      <p:bldGraphic spid="31" grpId="0">
        <p:bldAsOne/>
      </p:bldGraphic>
      <p:bldP spid="32" grpId="1" build="allAtOnce"/>
      <p:bldP spid="32" grpId="2" build="allAtOnce"/>
      <p:bldP spid="96" grpId="0" build="p"/>
      <p:bldP spid="96" grpI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2427734"/>
            <a:ext cx="2058650" cy="1679220"/>
          </a:xfrm>
          <a:prstGeom prst="rect">
            <a:avLst/>
          </a:prstGeom>
        </p:spPr>
      </p:pic>
      <p:pic>
        <p:nvPicPr>
          <p:cNvPr id="44" name="Grafik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942" y="2439716"/>
            <a:ext cx="1360801" cy="2563746"/>
          </a:xfrm>
          <a:prstGeom prst="rect">
            <a:avLst/>
          </a:prstGeom>
          <a:effectLst>
            <a:outerShdw blurRad="50800" dist="38100" dir="2700000" algn="tl" rotWithShape="0">
              <a:prstClr val="black">
                <a:alpha val="40000"/>
              </a:prstClr>
            </a:outerShdw>
          </a:effectLst>
        </p:spPr>
      </p:pic>
      <p:pic>
        <p:nvPicPr>
          <p:cNvPr id="45" name="Grafik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820" y="2524160"/>
            <a:ext cx="966601" cy="1738998"/>
          </a:xfrm>
          <a:prstGeom prst="rect">
            <a:avLst/>
          </a:prstGeom>
        </p:spPr>
      </p:pic>
      <p:pic>
        <p:nvPicPr>
          <p:cNvPr id="47" name="Grafik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67348" y="2495590"/>
            <a:ext cx="972000" cy="1516320"/>
          </a:xfrm>
          <a:prstGeom prst="rect">
            <a:avLst/>
          </a:prstGeom>
          <a:effectLst>
            <a:outerShdw blurRad="50800" dist="38100" dir="2700000" algn="tl" rotWithShape="0">
              <a:prstClr val="black">
                <a:alpha val="40000"/>
              </a:prstClr>
            </a:outerShdw>
          </a:effectLst>
        </p:spPr>
      </p:pic>
      <p:pic>
        <p:nvPicPr>
          <p:cNvPr id="48" name="Grafik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192" y="2440564"/>
            <a:ext cx="1101600" cy="1883736"/>
          </a:xfrm>
          <a:prstGeom prst="rect">
            <a:avLst/>
          </a:prstGeom>
          <a:effectLst>
            <a:outerShdw blurRad="50800" dist="38100" dir="2700000" algn="tl" rotWithShape="0">
              <a:prstClr val="black">
                <a:alpha val="40000"/>
              </a:prstClr>
            </a:outerShdw>
          </a:effectLst>
        </p:spPr>
      </p:pic>
      <p:pic>
        <p:nvPicPr>
          <p:cNvPr id="50" name="Grafik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288" y="2390668"/>
            <a:ext cx="1296001" cy="2954880"/>
          </a:xfrm>
          <a:prstGeom prst="rect">
            <a:avLst/>
          </a:prstGeom>
          <a:effectLst>
            <a:outerShdw blurRad="50800" dist="38100" dir="2700000" algn="tl" rotWithShape="0">
              <a:prstClr val="black">
                <a:alpha val="40000"/>
              </a:prstClr>
            </a:outerShdw>
          </a:effectLst>
        </p:spPr>
      </p:pic>
      <p:pic>
        <p:nvPicPr>
          <p:cNvPr id="51" name="Grafik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4339" y="2564735"/>
            <a:ext cx="1063800" cy="1761011"/>
          </a:xfrm>
          <a:prstGeom prst="rect">
            <a:avLst/>
          </a:prstGeom>
        </p:spPr>
      </p:pic>
      <p:pic>
        <p:nvPicPr>
          <p:cNvPr id="52" name="Grafik 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0" y="1591933"/>
            <a:ext cx="1268772" cy="3560244"/>
          </a:xfrm>
          <a:prstGeom prst="rect">
            <a:avLst/>
          </a:prstGeom>
        </p:spPr>
      </p:pic>
      <p:pic>
        <p:nvPicPr>
          <p:cNvPr id="53" name="Grafik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9056" y="3053518"/>
            <a:ext cx="972000" cy="1916784"/>
          </a:xfrm>
          <a:prstGeom prst="rect">
            <a:avLst/>
          </a:prstGeom>
          <a:effectLst>
            <a:outerShdw blurRad="50800" dist="38100" dir="2700000" algn="tl" rotWithShape="0">
              <a:prstClr val="black">
                <a:alpha val="40000"/>
              </a:prstClr>
            </a:outerShdw>
          </a:effectLst>
        </p:spPr>
      </p:pic>
      <p:pic>
        <p:nvPicPr>
          <p:cNvPr id="54" name="Grafik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64458" y="2591136"/>
            <a:ext cx="972000" cy="1821528"/>
          </a:xfrm>
          <a:prstGeom prst="rect">
            <a:avLst/>
          </a:prstGeom>
          <a:effectLst>
            <a:outerShdw blurRad="50800" dist="38100" dir="2700000" algn="tl" rotWithShape="0">
              <a:prstClr val="black">
                <a:alpha val="40000"/>
              </a:prstClr>
            </a:outerShdw>
          </a:effectLst>
        </p:spPr>
      </p:pic>
      <p:pic>
        <p:nvPicPr>
          <p:cNvPr id="55" name="Grafik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40249" y="2390668"/>
            <a:ext cx="1296001" cy="3867264"/>
          </a:xfrm>
          <a:prstGeom prst="rect">
            <a:avLst/>
          </a:prstGeom>
          <a:effectLst>
            <a:outerShdw blurRad="50800" dist="38100" dir="2700000" algn="tl" rotWithShape="0">
              <a:prstClr val="black">
                <a:alpha val="40000"/>
              </a:prstClr>
            </a:outerShdw>
          </a:effectLst>
        </p:spPr>
      </p:pic>
      <p:pic>
        <p:nvPicPr>
          <p:cNvPr id="40" name="Grafik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20519" y="2489022"/>
            <a:ext cx="1231201" cy="2014243"/>
          </a:xfrm>
          <a:prstGeom prst="rect">
            <a:avLst/>
          </a:prstGeom>
          <a:effectLst>
            <a:outerShdw blurRad="50800" dist="38100" dir="2700000" algn="tl" rotWithShape="0">
              <a:prstClr val="black">
                <a:alpha val="40000"/>
              </a:prstClr>
            </a:outerShdw>
          </a:effectLst>
        </p:spPr>
      </p:pic>
      <p:pic>
        <p:nvPicPr>
          <p:cNvPr id="77" name="Grafik 7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73447" y="2744571"/>
            <a:ext cx="1004400" cy="1842070"/>
          </a:xfrm>
          <a:prstGeom prst="rect">
            <a:avLst/>
          </a:prstGeom>
          <a:effectLst>
            <a:outerShdw blurRad="50800" dist="38100" dir="2700000" algn="tl" rotWithShape="0">
              <a:prstClr val="black">
                <a:alpha val="40000"/>
              </a:prstClr>
            </a:outerShdw>
          </a:effectLst>
        </p:spPr>
      </p:pic>
      <p:graphicFrame>
        <p:nvGraphicFramePr>
          <p:cNvPr id="41" name="Gesprächskultur"/>
          <p:cNvGraphicFramePr/>
          <p:nvPr>
            <p:extLst>
              <p:ext uri="{D42A27DB-BD31-4B8C-83A1-F6EECF244321}">
                <p14:modId xmlns:p14="http://schemas.microsoft.com/office/powerpoint/2010/main" val="1314934660"/>
              </p:ext>
            </p:extLst>
          </p:nvPr>
        </p:nvGraphicFramePr>
        <p:xfrm>
          <a:off x="4021483" y="1706753"/>
          <a:ext cx="4917864" cy="28587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2" name="Rechteck 21"/>
          <p:cNvSpPr/>
          <p:nvPr/>
        </p:nvSpPr>
        <p:spPr>
          <a:xfrm>
            <a:off x="-16075" y="3998695"/>
            <a:ext cx="9177960" cy="114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a:p>
        </p:txBody>
      </p:sp>
      <p:pic>
        <p:nvPicPr>
          <p:cNvPr id="2051" name="Picture 3"/>
          <p:cNvPicPr>
            <a:picLocks noChangeArrowheads="1"/>
          </p:cNvPicPr>
          <p:nvPr/>
        </p:nvPicPr>
        <p:blipFill rotWithShape="1">
          <a:blip r:embed="rId21">
            <a:extLst>
              <a:ext uri="{BEBA8EAE-BF5A-486C-A8C5-ECC9F3942E4B}">
                <a14:imgProps xmlns:a14="http://schemas.microsoft.com/office/drawing/2010/main">
                  <a14:imgLayer r:embed="rId22">
                    <a14:imgEffect>
                      <a14:sharpenSoften amount="43000"/>
                    </a14:imgEffect>
                  </a14:imgLayer>
                </a14:imgProps>
              </a:ext>
              <a:ext uri="{28A0092B-C50C-407E-A947-70E740481C1C}">
                <a14:useLocalDpi xmlns:a14="http://schemas.microsoft.com/office/drawing/2010/main" val="0"/>
              </a:ext>
            </a:extLst>
          </a:blip>
          <a:srcRect t="19820" r="7946" b="766"/>
          <a:stretch/>
        </p:blipFill>
        <p:spPr bwMode="auto">
          <a:xfrm>
            <a:off x="6766948" y="3998695"/>
            <a:ext cx="2372400" cy="114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Titel 3"/>
          <p:cNvSpPr txBox="1">
            <a:spLocks/>
          </p:cNvSpPr>
          <p:nvPr/>
        </p:nvSpPr>
        <p:spPr>
          <a:xfrm>
            <a:off x="-36512" y="121586"/>
            <a:ext cx="9577064"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Bereiche, zu Denen Sie Fragen stellen KÖNNTEN</a:t>
            </a:r>
          </a:p>
        </p:txBody>
      </p:sp>
      <p:graphicFrame>
        <p:nvGraphicFramePr>
          <p:cNvPr id="99" name="Höhepunkte im Schulleben"/>
          <p:cNvGraphicFramePr/>
          <p:nvPr>
            <p:extLst>
              <p:ext uri="{D42A27DB-BD31-4B8C-83A1-F6EECF244321}">
                <p14:modId xmlns:p14="http://schemas.microsoft.com/office/powerpoint/2010/main" val="68441909"/>
              </p:ext>
            </p:extLst>
          </p:nvPr>
        </p:nvGraphicFramePr>
        <p:xfrm>
          <a:off x="4788601" y="627534"/>
          <a:ext cx="2469081" cy="23080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04" name="Vernetzung im Stadtteil, Kooperationsp."/>
          <p:cNvGraphicFramePr/>
          <p:nvPr>
            <p:extLst>
              <p:ext uri="{D42A27DB-BD31-4B8C-83A1-F6EECF244321}">
                <p14:modId xmlns:p14="http://schemas.microsoft.com/office/powerpoint/2010/main" val="4025991240"/>
              </p:ext>
            </p:extLst>
          </p:nvPr>
        </p:nvGraphicFramePr>
        <p:xfrm>
          <a:off x="4241764" y="1059582"/>
          <a:ext cx="3972840" cy="256119"/>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05" name="Fördern und Fordern"/>
          <p:cNvGraphicFramePr/>
          <p:nvPr>
            <p:extLst>
              <p:ext uri="{D42A27DB-BD31-4B8C-83A1-F6EECF244321}">
                <p14:modId xmlns:p14="http://schemas.microsoft.com/office/powerpoint/2010/main" val="312451917"/>
              </p:ext>
            </p:extLst>
          </p:nvPr>
        </p:nvGraphicFramePr>
        <p:xfrm>
          <a:off x="680316" y="1851670"/>
          <a:ext cx="1947468" cy="268673"/>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02" name="Ganztag"/>
          <p:cNvGraphicFramePr/>
          <p:nvPr>
            <p:extLst>
              <p:ext uri="{D42A27DB-BD31-4B8C-83A1-F6EECF244321}">
                <p14:modId xmlns:p14="http://schemas.microsoft.com/office/powerpoint/2010/main" val="2349872499"/>
              </p:ext>
            </p:extLst>
          </p:nvPr>
        </p:nvGraphicFramePr>
        <p:xfrm>
          <a:off x="1907068" y="760253"/>
          <a:ext cx="1585063" cy="274013"/>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03" name="Unterricht - Angebote und Organisation"/>
          <p:cNvGraphicFramePr/>
          <p:nvPr>
            <p:extLst>
              <p:ext uri="{D42A27DB-BD31-4B8C-83A1-F6EECF244321}">
                <p14:modId xmlns:p14="http://schemas.microsoft.com/office/powerpoint/2010/main" val="2482476999"/>
              </p:ext>
            </p:extLst>
          </p:nvPr>
        </p:nvGraphicFramePr>
        <p:xfrm>
          <a:off x="397794" y="1262671"/>
          <a:ext cx="3526134" cy="287651"/>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sp>
        <p:nvSpPr>
          <p:cNvPr id="17" name="Textplatzhalter 16"/>
          <p:cNvSpPr>
            <a:spLocks noGrp="1"/>
          </p:cNvSpPr>
          <p:nvPr>
            <p:ph type="body" sz="quarter" idx="24"/>
          </p:nvPr>
        </p:nvSpPr>
        <p:spPr>
          <a:xfrm>
            <a:off x="2450145" y="4352147"/>
            <a:ext cx="6438102" cy="246221"/>
          </a:xfrm>
        </p:spPr>
        <p:txBody>
          <a:bodyPr/>
          <a:lstStyle/>
          <a:p>
            <a:r>
              <a:rPr lang="de-DE" dirty="0">
                <a:solidFill>
                  <a:schemeClr val="bg1"/>
                </a:solidFill>
              </a:rPr>
              <a:t>Ihre Rolle als Eltern</a:t>
            </a:r>
          </a:p>
        </p:txBody>
      </p:sp>
      <p:sp>
        <p:nvSpPr>
          <p:cNvPr id="74" name="Textplatzhalter 10"/>
          <p:cNvSpPr>
            <a:spLocks noGrp="1"/>
          </p:cNvSpPr>
          <p:nvPr>
            <p:ph type="body" sz="quarter" idx="18"/>
          </p:nvPr>
        </p:nvSpPr>
        <p:spPr>
          <a:xfrm>
            <a:off x="1983130" y="4295257"/>
            <a:ext cx="360000" cy="360000"/>
          </a:xfrm>
        </p:spPr>
        <p:txBody>
          <a:bodyPr>
            <a:noAutofit/>
          </a:bodyPr>
          <a:lstStyle/>
          <a:p>
            <a:r>
              <a:rPr lang="de-DE" sz="1800" dirty="0"/>
              <a:t>6</a:t>
            </a:r>
          </a:p>
        </p:txBody>
      </p:sp>
      <p:pic>
        <p:nvPicPr>
          <p:cNvPr id="92" name="Picture 7" descr="\\bbs-fs\ReichmMi$\Eigene Dateien\SIZ I\Gestaltung\CMYK\Hamburg_Bug_NEU_CMYK.png"/>
          <p:cNvPicPr>
            <a:picLocks noChangeArrowheads="1"/>
          </p:cNvPicPr>
          <p:nvPr/>
        </p:nvPicPr>
        <p:blipFill rotWithShape="1">
          <a:blip r:embed="rId48" cstate="print">
            <a:extLst>
              <a:ext uri="{28A0092B-C50C-407E-A947-70E740481C1C}">
                <a14:useLocalDpi xmlns:a14="http://schemas.microsoft.com/office/drawing/2010/main"/>
              </a:ext>
            </a:extLst>
          </a:blip>
          <a:srcRect/>
          <a:stretch/>
        </p:blipFill>
        <p:spPr bwMode="auto">
          <a:xfrm>
            <a:off x="401594"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8" name="Picture 7" descr="\\bbs-fs\ReichmMi$\Eigene Dateien\SIZ I\Gestaltung\CMYK\Hamburg_Bug_NEU_CMYK.png"/>
          <p:cNvPicPr>
            <a:picLocks noChangeArrowheads="1"/>
          </p:cNvPicPr>
          <p:nvPr/>
        </p:nvPicPr>
        <p:blipFill rotWithShape="1">
          <a:blip r:embed="rId48" cstate="print">
            <a:extLst>
              <a:ext uri="{28A0092B-C50C-407E-A947-70E740481C1C}">
                <a14:useLocalDpi xmlns:a14="http://schemas.microsoft.com/office/drawing/2010/main"/>
              </a:ext>
            </a:extLst>
          </a:blip>
          <a:srcRect/>
          <a:stretch/>
        </p:blipFill>
        <p:spPr bwMode="auto">
          <a:xfrm>
            <a:off x="-180528"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1" name="Titel 3"/>
          <p:cNvSpPr txBox="1">
            <a:spLocks/>
          </p:cNvSpPr>
          <p:nvPr/>
        </p:nvSpPr>
        <p:spPr>
          <a:xfrm>
            <a:off x="-36512" y="123478"/>
            <a:ext cx="9577064"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Konkrete Fragen</a:t>
            </a:r>
          </a:p>
        </p:txBody>
      </p:sp>
      <p:graphicFrame>
        <p:nvGraphicFramePr>
          <p:cNvPr id="66" name="Was macht diese Schule so besonders?"/>
          <p:cNvGraphicFramePr/>
          <p:nvPr>
            <p:extLst>
              <p:ext uri="{D42A27DB-BD31-4B8C-83A1-F6EECF244321}">
                <p14:modId xmlns:p14="http://schemas.microsoft.com/office/powerpoint/2010/main" val="1412527132"/>
              </p:ext>
            </p:extLst>
          </p:nvPr>
        </p:nvGraphicFramePr>
        <p:xfrm>
          <a:off x="457509" y="1820068"/>
          <a:ext cx="8084968" cy="360000"/>
        </p:xfrm>
        <a:graphic>
          <a:graphicData uri="http://schemas.openxmlformats.org/drawingml/2006/diagram">
            <dgm:relIds xmlns:dgm="http://schemas.openxmlformats.org/drawingml/2006/diagram" xmlns:r="http://schemas.openxmlformats.org/officeDocument/2006/relationships" r:dm="rId49" r:lo="rId50" r:qs="rId51" r:cs="rId52"/>
          </a:graphicData>
        </a:graphic>
      </p:graphicFrame>
      <p:graphicFrame>
        <p:nvGraphicFramePr>
          <p:cNvPr id="68" name="Projektwochen"/>
          <p:cNvGraphicFramePr/>
          <p:nvPr>
            <p:extLst>
              <p:ext uri="{D42A27DB-BD31-4B8C-83A1-F6EECF244321}">
                <p14:modId xmlns:p14="http://schemas.microsoft.com/office/powerpoint/2010/main" val="4074942338"/>
              </p:ext>
            </p:extLst>
          </p:nvPr>
        </p:nvGraphicFramePr>
        <p:xfrm>
          <a:off x="855873" y="1820048"/>
          <a:ext cx="7288240" cy="360040"/>
        </p:xfrm>
        <a:graphic>
          <a:graphicData uri="http://schemas.openxmlformats.org/drawingml/2006/diagram">
            <dgm:relIds xmlns:dgm="http://schemas.openxmlformats.org/drawingml/2006/diagram" xmlns:r="http://schemas.openxmlformats.org/officeDocument/2006/relationships" r:dm="rId54" r:lo="rId55" r:qs="rId56" r:cs="rId57"/>
          </a:graphicData>
        </a:graphic>
      </p:graphicFrame>
      <p:graphicFrame>
        <p:nvGraphicFramePr>
          <p:cNvPr id="64" name="Gibt es Programme, die das Miteinander der Schüler stärken?"/>
          <p:cNvGraphicFramePr/>
          <p:nvPr>
            <p:extLst>
              <p:ext uri="{D42A27DB-BD31-4B8C-83A1-F6EECF244321}">
                <p14:modId xmlns:p14="http://schemas.microsoft.com/office/powerpoint/2010/main" val="952456038"/>
              </p:ext>
            </p:extLst>
          </p:nvPr>
        </p:nvGraphicFramePr>
        <p:xfrm>
          <a:off x="35497" y="1829139"/>
          <a:ext cx="8928992" cy="341859"/>
        </p:xfrm>
        <a:graphic>
          <a:graphicData uri="http://schemas.openxmlformats.org/drawingml/2006/diagram">
            <dgm:relIds xmlns:dgm="http://schemas.openxmlformats.org/drawingml/2006/diagram" xmlns:r="http://schemas.openxmlformats.org/officeDocument/2006/relationships" r:dm="rId59" r:lo="rId60" r:qs="rId61" r:cs="rId62"/>
          </a:graphicData>
        </a:graphic>
      </p:graphicFrame>
      <p:graphicFrame>
        <p:nvGraphicFramePr>
          <p:cNvPr id="65" name="Ankommen neue Klassengemeinschaft"/>
          <p:cNvGraphicFramePr/>
          <p:nvPr>
            <p:extLst>
              <p:ext uri="{D42A27DB-BD31-4B8C-83A1-F6EECF244321}">
                <p14:modId xmlns:p14="http://schemas.microsoft.com/office/powerpoint/2010/main" val="3568239224"/>
              </p:ext>
            </p:extLst>
          </p:nvPr>
        </p:nvGraphicFramePr>
        <p:xfrm>
          <a:off x="215577" y="1820048"/>
          <a:ext cx="8568833" cy="360040"/>
        </p:xfrm>
        <a:graphic>
          <a:graphicData uri="http://schemas.openxmlformats.org/drawingml/2006/diagram">
            <dgm:relIds xmlns:dgm="http://schemas.openxmlformats.org/drawingml/2006/diagram" xmlns:r="http://schemas.openxmlformats.org/officeDocument/2006/relationships" r:dm="rId64" r:lo="rId65" r:qs="rId66" r:cs="rId67"/>
          </a:graphicData>
        </a:graphic>
      </p:graphicFrame>
      <p:graphicFrame>
        <p:nvGraphicFramePr>
          <p:cNvPr id="63" name="Worauf legt Schule Wert im Kontakt mit SuS und Eltern"/>
          <p:cNvGraphicFramePr/>
          <p:nvPr>
            <p:extLst>
              <p:ext uri="{D42A27DB-BD31-4B8C-83A1-F6EECF244321}">
                <p14:modId xmlns:p14="http://schemas.microsoft.com/office/powerpoint/2010/main" val="1965823138"/>
              </p:ext>
            </p:extLst>
          </p:nvPr>
        </p:nvGraphicFramePr>
        <p:xfrm>
          <a:off x="452226" y="1820068"/>
          <a:ext cx="8095535" cy="360000"/>
        </p:xfrm>
        <a:graphic>
          <a:graphicData uri="http://schemas.openxmlformats.org/drawingml/2006/diagram">
            <dgm:relIds xmlns:dgm="http://schemas.openxmlformats.org/drawingml/2006/diagram" xmlns:r="http://schemas.openxmlformats.org/officeDocument/2006/relationships" r:dm="rId69" r:lo="rId70" r:qs="rId71" r:cs="rId72"/>
          </a:graphicData>
        </a:graphic>
      </p:graphicFrame>
      <p:graphicFrame>
        <p:nvGraphicFramePr>
          <p:cNvPr id="46" name="Welche Angebote für besonders leistungsfähige oder begabte Schüler gibt es?"/>
          <p:cNvGraphicFramePr/>
          <p:nvPr>
            <p:extLst>
              <p:ext uri="{D42A27DB-BD31-4B8C-83A1-F6EECF244321}">
                <p14:modId xmlns:p14="http://schemas.microsoft.com/office/powerpoint/2010/main" val="3701847471"/>
              </p:ext>
            </p:extLst>
          </p:nvPr>
        </p:nvGraphicFramePr>
        <p:xfrm>
          <a:off x="841873" y="1820068"/>
          <a:ext cx="7316241" cy="360000"/>
        </p:xfrm>
        <a:graphic>
          <a:graphicData uri="http://schemas.openxmlformats.org/drawingml/2006/diagram">
            <dgm:relIds xmlns:dgm="http://schemas.openxmlformats.org/drawingml/2006/diagram" xmlns:r="http://schemas.openxmlformats.org/officeDocument/2006/relationships" r:dm="rId74" r:lo="rId75" r:qs="rId76" r:cs="rId77"/>
          </a:graphicData>
        </a:graphic>
      </p:graphicFrame>
      <p:graphicFrame>
        <p:nvGraphicFramePr>
          <p:cNvPr id="49" name="Welche Angebote für Schüler mit Lernschwierigkeiten gibt es?"/>
          <p:cNvGraphicFramePr/>
          <p:nvPr>
            <p:extLst>
              <p:ext uri="{D42A27DB-BD31-4B8C-83A1-F6EECF244321}">
                <p14:modId xmlns:p14="http://schemas.microsoft.com/office/powerpoint/2010/main" val="4146225942"/>
              </p:ext>
            </p:extLst>
          </p:nvPr>
        </p:nvGraphicFramePr>
        <p:xfrm>
          <a:off x="1511407" y="1820068"/>
          <a:ext cx="5977172" cy="360000"/>
        </p:xfrm>
        <a:graphic>
          <a:graphicData uri="http://schemas.openxmlformats.org/drawingml/2006/diagram">
            <dgm:relIds xmlns:dgm="http://schemas.openxmlformats.org/drawingml/2006/diagram" xmlns:r="http://schemas.openxmlformats.org/officeDocument/2006/relationships" r:dm="rId79" r:lo="rId80" r:qs="rId81" r:cs="rId82"/>
          </a:graphicData>
        </a:graphic>
      </p:graphicFrame>
      <p:graphicFrame>
        <p:nvGraphicFramePr>
          <p:cNvPr id="43" name="Welche Kurse gibt es im Ganztag"/>
          <p:cNvGraphicFramePr/>
          <p:nvPr>
            <p:extLst>
              <p:ext uri="{D42A27DB-BD31-4B8C-83A1-F6EECF244321}">
                <p14:modId xmlns:p14="http://schemas.microsoft.com/office/powerpoint/2010/main" val="3075556262"/>
              </p:ext>
            </p:extLst>
          </p:nvPr>
        </p:nvGraphicFramePr>
        <p:xfrm>
          <a:off x="2933787" y="1820068"/>
          <a:ext cx="3132412" cy="360000"/>
        </p:xfrm>
        <a:graphic>
          <a:graphicData uri="http://schemas.openxmlformats.org/drawingml/2006/diagram">
            <dgm:relIds xmlns:dgm="http://schemas.openxmlformats.org/drawingml/2006/diagram" xmlns:r="http://schemas.openxmlformats.org/officeDocument/2006/relationships" r:dm="rId84" r:lo="rId85" r:qs="rId86" r:cs="rId87"/>
          </a:graphicData>
        </a:graphic>
      </p:graphicFrame>
      <p:graphicFrame>
        <p:nvGraphicFramePr>
          <p:cNvPr id="34" name="Wieviel viele Unterrichtsstunden pro Woche gibt es?"/>
          <p:cNvGraphicFramePr/>
          <p:nvPr>
            <p:extLst>
              <p:ext uri="{D42A27DB-BD31-4B8C-83A1-F6EECF244321}">
                <p14:modId xmlns:p14="http://schemas.microsoft.com/office/powerpoint/2010/main" val="3988556404"/>
              </p:ext>
            </p:extLst>
          </p:nvPr>
        </p:nvGraphicFramePr>
        <p:xfrm>
          <a:off x="2286498" y="1820068"/>
          <a:ext cx="4426990" cy="360000"/>
        </p:xfrm>
        <a:graphic>
          <a:graphicData uri="http://schemas.openxmlformats.org/drawingml/2006/diagram">
            <dgm:relIds xmlns:dgm="http://schemas.openxmlformats.org/drawingml/2006/diagram" xmlns:r="http://schemas.openxmlformats.org/officeDocument/2006/relationships" r:dm="rId89" r:lo="rId90" r:qs="rId91" r:cs="rId92"/>
          </a:graphicData>
        </a:graphic>
      </p:graphicFrame>
      <p:graphicFrame>
        <p:nvGraphicFramePr>
          <p:cNvPr id="56" name="Haben SIe noch Fragen an uns?"/>
          <p:cNvGraphicFramePr/>
          <p:nvPr>
            <p:extLst>
              <p:ext uri="{D42A27DB-BD31-4B8C-83A1-F6EECF244321}">
                <p14:modId xmlns:p14="http://schemas.microsoft.com/office/powerpoint/2010/main" val="1865220137"/>
              </p:ext>
            </p:extLst>
          </p:nvPr>
        </p:nvGraphicFramePr>
        <p:xfrm>
          <a:off x="3041993" y="1820068"/>
          <a:ext cx="2916000" cy="360000"/>
        </p:xfrm>
        <a:graphic>
          <a:graphicData uri="http://schemas.openxmlformats.org/drawingml/2006/diagram">
            <dgm:relIds xmlns:dgm="http://schemas.openxmlformats.org/drawingml/2006/diagram" xmlns:r="http://schemas.openxmlformats.org/officeDocument/2006/relationships" r:dm="rId94" r:lo="rId95" r:qs="rId96" r:cs="rId97"/>
          </a:graphicData>
        </a:graphic>
      </p:graphicFrame>
    </p:spTree>
    <p:extLst>
      <p:ext uri="{BB962C8B-B14F-4D97-AF65-F5344CB8AC3E}">
        <p14:creationId xmlns:p14="http://schemas.microsoft.com/office/powerpoint/2010/main" val="1228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00"/>
                                        <p:tgtEl>
                                          <p:spTgt spid="102"/>
                                        </p:tgtEl>
                                        <p:attrNameLst>
                                          <p:attrName>ppt_x</p:attrName>
                                        </p:attrNameLst>
                                      </p:cBhvr>
                                      <p:tavLst>
                                        <p:tav tm="0">
                                          <p:val>
                                            <p:strVal val="ppt_x"/>
                                          </p:val>
                                        </p:tav>
                                        <p:tav tm="100000">
                                          <p:val>
                                            <p:strVal val="0-ppt_w/2"/>
                                          </p:val>
                                        </p:tav>
                                      </p:tavLst>
                                    </p:anim>
                                    <p:anim calcmode="lin" valueType="num">
                                      <p:cBhvr additive="base">
                                        <p:cTn id="7" dur="200"/>
                                        <p:tgtEl>
                                          <p:spTgt spid="102"/>
                                        </p:tgtEl>
                                        <p:attrNameLst>
                                          <p:attrName>ppt_y</p:attrName>
                                        </p:attrNameLst>
                                      </p:cBhvr>
                                      <p:tavLst>
                                        <p:tav tm="0">
                                          <p:val>
                                            <p:strVal val="ppt_y"/>
                                          </p:val>
                                        </p:tav>
                                        <p:tav tm="100000">
                                          <p:val>
                                            <p:strVal val="ppt_y"/>
                                          </p:val>
                                        </p:tav>
                                      </p:tavLst>
                                    </p:anim>
                                    <p:set>
                                      <p:cBhvr>
                                        <p:cTn id="8" dur="1" fill="hold">
                                          <p:stCondLst>
                                            <p:cond delay="199"/>
                                          </p:stCondLst>
                                        </p:cTn>
                                        <p:tgtEl>
                                          <p:spTgt spid="102"/>
                                        </p:tgtEl>
                                        <p:attrNameLst>
                                          <p:attrName>style.visibility</p:attrName>
                                        </p:attrNameLst>
                                      </p:cBhvr>
                                      <p:to>
                                        <p:strVal val="hidden"/>
                                      </p:to>
                                    </p:set>
                                  </p:childTnLst>
                                </p:cTn>
                              </p:par>
                              <p:par>
                                <p:cTn id="9" presetID="2" presetClass="exit" presetSubtype="8" fill="hold" grpId="0" nodeType="withEffect">
                                  <p:stCondLst>
                                    <p:cond delay="100"/>
                                  </p:stCondLst>
                                  <p:childTnLst>
                                    <p:anim calcmode="lin" valueType="num">
                                      <p:cBhvr additive="base">
                                        <p:cTn id="10" dur="200"/>
                                        <p:tgtEl>
                                          <p:spTgt spid="103"/>
                                        </p:tgtEl>
                                        <p:attrNameLst>
                                          <p:attrName>ppt_x</p:attrName>
                                        </p:attrNameLst>
                                      </p:cBhvr>
                                      <p:tavLst>
                                        <p:tav tm="0">
                                          <p:val>
                                            <p:strVal val="ppt_x"/>
                                          </p:val>
                                        </p:tav>
                                        <p:tav tm="100000">
                                          <p:val>
                                            <p:strVal val="0-ppt_w/2"/>
                                          </p:val>
                                        </p:tav>
                                      </p:tavLst>
                                    </p:anim>
                                    <p:anim calcmode="lin" valueType="num">
                                      <p:cBhvr additive="base">
                                        <p:cTn id="11" dur="200"/>
                                        <p:tgtEl>
                                          <p:spTgt spid="103"/>
                                        </p:tgtEl>
                                        <p:attrNameLst>
                                          <p:attrName>ppt_y</p:attrName>
                                        </p:attrNameLst>
                                      </p:cBhvr>
                                      <p:tavLst>
                                        <p:tav tm="0">
                                          <p:val>
                                            <p:strVal val="ppt_y"/>
                                          </p:val>
                                        </p:tav>
                                        <p:tav tm="100000">
                                          <p:val>
                                            <p:strVal val="ppt_y"/>
                                          </p:val>
                                        </p:tav>
                                      </p:tavLst>
                                    </p:anim>
                                    <p:set>
                                      <p:cBhvr>
                                        <p:cTn id="12" dur="1" fill="hold">
                                          <p:stCondLst>
                                            <p:cond delay="199"/>
                                          </p:stCondLst>
                                        </p:cTn>
                                        <p:tgtEl>
                                          <p:spTgt spid="103"/>
                                        </p:tgtEl>
                                        <p:attrNameLst>
                                          <p:attrName>style.visibility</p:attrName>
                                        </p:attrNameLst>
                                      </p:cBhvr>
                                      <p:to>
                                        <p:strVal val="hidden"/>
                                      </p:to>
                                    </p:set>
                                  </p:childTnLst>
                                </p:cTn>
                              </p:par>
                              <p:par>
                                <p:cTn id="13" presetID="2" presetClass="exit" presetSubtype="8" fill="hold" grpId="0" nodeType="withEffect">
                                  <p:stCondLst>
                                    <p:cond delay="200"/>
                                  </p:stCondLst>
                                  <p:childTnLst>
                                    <p:anim calcmode="lin" valueType="num">
                                      <p:cBhvr additive="base">
                                        <p:cTn id="14" dur="200"/>
                                        <p:tgtEl>
                                          <p:spTgt spid="105"/>
                                        </p:tgtEl>
                                        <p:attrNameLst>
                                          <p:attrName>ppt_x</p:attrName>
                                        </p:attrNameLst>
                                      </p:cBhvr>
                                      <p:tavLst>
                                        <p:tav tm="0">
                                          <p:val>
                                            <p:strVal val="ppt_x"/>
                                          </p:val>
                                        </p:tav>
                                        <p:tav tm="100000">
                                          <p:val>
                                            <p:strVal val="0-ppt_w/2"/>
                                          </p:val>
                                        </p:tav>
                                      </p:tavLst>
                                    </p:anim>
                                    <p:anim calcmode="lin" valueType="num">
                                      <p:cBhvr additive="base">
                                        <p:cTn id="15" dur="200"/>
                                        <p:tgtEl>
                                          <p:spTgt spid="105"/>
                                        </p:tgtEl>
                                        <p:attrNameLst>
                                          <p:attrName>ppt_y</p:attrName>
                                        </p:attrNameLst>
                                      </p:cBhvr>
                                      <p:tavLst>
                                        <p:tav tm="0">
                                          <p:val>
                                            <p:strVal val="ppt_y"/>
                                          </p:val>
                                        </p:tav>
                                        <p:tav tm="100000">
                                          <p:val>
                                            <p:strVal val="ppt_y"/>
                                          </p:val>
                                        </p:tav>
                                      </p:tavLst>
                                    </p:anim>
                                    <p:set>
                                      <p:cBhvr>
                                        <p:cTn id="16" dur="1" fill="hold">
                                          <p:stCondLst>
                                            <p:cond delay="199"/>
                                          </p:stCondLst>
                                        </p:cTn>
                                        <p:tgtEl>
                                          <p:spTgt spid="105"/>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200"/>
                                        <p:tgtEl>
                                          <p:spTgt spid="41"/>
                                        </p:tgtEl>
                                        <p:attrNameLst>
                                          <p:attrName>ppt_x</p:attrName>
                                        </p:attrNameLst>
                                      </p:cBhvr>
                                      <p:tavLst>
                                        <p:tav tm="0">
                                          <p:val>
                                            <p:strVal val="ppt_x"/>
                                          </p:val>
                                        </p:tav>
                                        <p:tav tm="100000">
                                          <p:val>
                                            <p:strVal val="1+ppt_w/2"/>
                                          </p:val>
                                        </p:tav>
                                      </p:tavLst>
                                    </p:anim>
                                    <p:anim calcmode="lin" valueType="num">
                                      <p:cBhvr additive="base">
                                        <p:cTn id="19" dur="200"/>
                                        <p:tgtEl>
                                          <p:spTgt spid="41"/>
                                        </p:tgtEl>
                                        <p:attrNameLst>
                                          <p:attrName>ppt_y</p:attrName>
                                        </p:attrNameLst>
                                      </p:cBhvr>
                                      <p:tavLst>
                                        <p:tav tm="0">
                                          <p:val>
                                            <p:strVal val="ppt_y"/>
                                          </p:val>
                                        </p:tav>
                                        <p:tav tm="100000">
                                          <p:val>
                                            <p:strVal val="ppt_y"/>
                                          </p:val>
                                        </p:tav>
                                      </p:tavLst>
                                    </p:anim>
                                    <p:set>
                                      <p:cBhvr>
                                        <p:cTn id="20" dur="1" fill="hold">
                                          <p:stCondLst>
                                            <p:cond delay="199"/>
                                          </p:stCondLst>
                                        </p:cTn>
                                        <p:tgtEl>
                                          <p:spTgt spid="41"/>
                                        </p:tgtEl>
                                        <p:attrNameLst>
                                          <p:attrName>style.visibility</p:attrName>
                                        </p:attrNameLst>
                                      </p:cBhvr>
                                      <p:to>
                                        <p:strVal val="hidden"/>
                                      </p:to>
                                    </p:set>
                                  </p:childTnLst>
                                </p:cTn>
                              </p:par>
                              <p:par>
                                <p:cTn id="21" presetID="2" presetClass="exit" presetSubtype="2" fill="hold" grpId="0" nodeType="withEffect">
                                  <p:stCondLst>
                                    <p:cond delay="100"/>
                                  </p:stCondLst>
                                  <p:childTnLst>
                                    <p:anim calcmode="lin" valueType="num">
                                      <p:cBhvr additive="base">
                                        <p:cTn id="22" dur="200"/>
                                        <p:tgtEl>
                                          <p:spTgt spid="104"/>
                                        </p:tgtEl>
                                        <p:attrNameLst>
                                          <p:attrName>ppt_x</p:attrName>
                                        </p:attrNameLst>
                                      </p:cBhvr>
                                      <p:tavLst>
                                        <p:tav tm="0">
                                          <p:val>
                                            <p:strVal val="ppt_x"/>
                                          </p:val>
                                        </p:tav>
                                        <p:tav tm="100000">
                                          <p:val>
                                            <p:strVal val="1+ppt_w/2"/>
                                          </p:val>
                                        </p:tav>
                                      </p:tavLst>
                                    </p:anim>
                                    <p:anim calcmode="lin" valueType="num">
                                      <p:cBhvr additive="base">
                                        <p:cTn id="23" dur="200"/>
                                        <p:tgtEl>
                                          <p:spTgt spid="104"/>
                                        </p:tgtEl>
                                        <p:attrNameLst>
                                          <p:attrName>ppt_y</p:attrName>
                                        </p:attrNameLst>
                                      </p:cBhvr>
                                      <p:tavLst>
                                        <p:tav tm="0">
                                          <p:val>
                                            <p:strVal val="ppt_y"/>
                                          </p:val>
                                        </p:tav>
                                        <p:tav tm="100000">
                                          <p:val>
                                            <p:strVal val="ppt_y"/>
                                          </p:val>
                                        </p:tav>
                                      </p:tavLst>
                                    </p:anim>
                                    <p:set>
                                      <p:cBhvr>
                                        <p:cTn id="24" dur="1" fill="hold">
                                          <p:stCondLst>
                                            <p:cond delay="199"/>
                                          </p:stCondLst>
                                        </p:cTn>
                                        <p:tgtEl>
                                          <p:spTgt spid="104"/>
                                        </p:tgtEl>
                                        <p:attrNameLst>
                                          <p:attrName>style.visibility</p:attrName>
                                        </p:attrNameLst>
                                      </p:cBhvr>
                                      <p:to>
                                        <p:strVal val="hidden"/>
                                      </p:to>
                                    </p:set>
                                  </p:childTnLst>
                                </p:cTn>
                              </p:par>
                              <p:par>
                                <p:cTn id="25" presetID="2" presetClass="exit" presetSubtype="2" fill="hold" grpId="0" nodeType="withEffect">
                                  <p:stCondLst>
                                    <p:cond delay="200"/>
                                  </p:stCondLst>
                                  <p:childTnLst>
                                    <p:anim calcmode="lin" valueType="num">
                                      <p:cBhvr additive="base">
                                        <p:cTn id="26" dur="200"/>
                                        <p:tgtEl>
                                          <p:spTgt spid="99"/>
                                        </p:tgtEl>
                                        <p:attrNameLst>
                                          <p:attrName>ppt_x</p:attrName>
                                        </p:attrNameLst>
                                      </p:cBhvr>
                                      <p:tavLst>
                                        <p:tav tm="0">
                                          <p:val>
                                            <p:strVal val="ppt_x"/>
                                          </p:val>
                                        </p:tav>
                                        <p:tav tm="100000">
                                          <p:val>
                                            <p:strVal val="1+ppt_w/2"/>
                                          </p:val>
                                        </p:tav>
                                      </p:tavLst>
                                    </p:anim>
                                    <p:anim calcmode="lin" valueType="num">
                                      <p:cBhvr additive="base">
                                        <p:cTn id="27" dur="200"/>
                                        <p:tgtEl>
                                          <p:spTgt spid="99"/>
                                        </p:tgtEl>
                                        <p:attrNameLst>
                                          <p:attrName>ppt_y</p:attrName>
                                        </p:attrNameLst>
                                      </p:cBhvr>
                                      <p:tavLst>
                                        <p:tav tm="0">
                                          <p:val>
                                            <p:strVal val="ppt_y"/>
                                          </p:val>
                                        </p:tav>
                                        <p:tav tm="100000">
                                          <p:val>
                                            <p:strVal val="ppt_y"/>
                                          </p:val>
                                        </p:tav>
                                      </p:tavLst>
                                    </p:anim>
                                    <p:set>
                                      <p:cBhvr>
                                        <p:cTn id="28" dur="1" fill="hold">
                                          <p:stCondLst>
                                            <p:cond delay="199"/>
                                          </p:stCondLst>
                                        </p:cTn>
                                        <p:tgtEl>
                                          <p:spTgt spid="99"/>
                                        </p:tgtEl>
                                        <p:attrNameLst>
                                          <p:attrName>style.visibility</p:attrName>
                                        </p:attrNameLst>
                                      </p:cBhvr>
                                      <p:to>
                                        <p:strVal val="hidden"/>
                                      </p:to>
                                    </p:set>
                                  </p:childTnLst>
                                </p:cTn>
                              </p:par>
                              <p:par>
                                <p:cTn id="29" presetID="2" presetClass="exit" presetSubtype="2" fill="hold" grpId="0" nodeType="withEffect">
                                  <p:stCondLst>
                                    <p:cond delay="300"/>
                                  </p:stCondLst>
                                  <p:iterate type="wd">
                                    <p:tmPct val="10000"/>
                                  </p:iterate>
                                  <p:childTnLst>
                                    <p:anim calcmode="lin" valueType="num">
                                      <p:cBhvr additive="base">
                                        <p:cTn id="30" dur="200"/>
                                        <p:tgtEl>
                                          <p:spTgt spid="96"/>
                                        </p:tgtEl>
                                        <p:attrNameLst>
                                          <p:attrName>ppt_x</p:attrName>
                                        </p:attrNameLst>
                                      </p:cBhvr>
                                      <p:tavLst>
                                        <p:tav tm="0">
                                          <p:val>
                                            <p:strVal val="ppt_x"/>
                                          </p:val>
                                        </p:tav>
                                        <p:tav tm="100000">
                                          <p:val>
                                            <p:strVal val="1+ppt_w/2"/>
                                          </p:val>
                                        </p:tav>
                                      </p:tavLst>
                                    </p:anim>
                                    <p:anim calcmode="lin" valueType="num">
                                      <p:cBhvr additive="base">
                                        <p:cTn id="31" dur="200"/>
                                        <p:tgtEl>
                                          <p:spTgt spid="96"/>
                                        </p:tgtEl>
                                        <p:attrNameLst>
                                          <p:attrName>ppt_y</p:attrName>
                                        </p:attrNameLst>
                                      </p:cBhvr>
                                      <p:tavLst>
                                        <p:tav tm="0">
                                          <p:val>
                                            <p:strVal val="ppt_y"/>
                                          </p:val>
                                        </p:tav>
                                        <p:tav tm="100000">
                                          <p:val>
                                            <p:strVal val="ppt_y"/>
                                          </p:val>
                                        </p:tav>
                                      </p:tavLst>
                                    </p:anim>
                                    <p:set>
                                      <p:cBhvr>
                                        <p:cTn id="32" dur="1" fill="hold">
                                          <p:stCondLst>
                                            <p:cond delay="199"/>
                                          </p:stCondLst>
                                        </p:cTn>
                                        <p:tgtEl>
                                          <p:spTgt spid="96"/>
                                        </p:tgtEl>
                                        <p:attrNameLst>
                                          <p:attrName>style.visibility</p:attrName>
                                        </p:attrNameLst>
                                      </p:cBhvr>
                                      <p:to>
                                        <p:strVal val="hidden"/>
                                      </p:to>
                                    </p:set>
                                  </p:childTnLst>
                                </p:cTn>
                              </p:par>
                              <p:par>
                                <p:cTn id="33" presetID="2" presetClass="entr" presetSubtype="2" fill="hold" grpId="0" nodeType="withEffect">
                                  <p:stCondLst>
                                    <p:cond delay="500"/>
                                  </p:stCondLst>
                                  <p:iterate type="wd">
                                    <p:tmPct val="10000"/>
                                  </p:iterate>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1+#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500"/>
                            </p:stCondLst>
                            <p:childTnLst>
                              <p:par>
                                <p:cTn id="43" presetID="42" presetClass="path" presetSubtype="0" accel="50000" decel="50000" fill="hold" grpId="0" nodeType="afterEffect">
                                  <p:stCondLst>
                                    <p:cond delay="0"/>
                                  </p:stCondLst>
                                  <p:childTnLst>
                                    <p:animMotion origin="layout" path="M -3.88889E-6 -2.46914E-7 L -3.88889E-6 -0.6463 " pathEditMode="relative" rAng="0" ptsTypes="AA">
                                      <p:cBhvr>
                                        <p:cTn id="44" dur="5000" fill="hold"/>
                                        <p:tgtEl>
                                          <p:spTgt spid="34"/>
                                        </p:tgtEl>
                                        <p:attrNameLst>
                                          <p:attrName>ppt_x</p:attrName>
                                          <p:attrName>ppt_y</p:attrName>
                                        </p:attrNameLst>
                                      </p:cBhvr>
                                      <p:rCtr x="0" y="-32315"/>
                                    </p:animMotion>
                                  </p:childTnLst>
                                </p:cTn>
                              </p:par>
                              <p:par>
                                <p:cTn id="45" presetID="14" presetClass="entr" presetSubtype="10" fill="hold" grpId="1" nodeType="withEffect">
                                  <p:stCondLst>
                                    <p:cond delay="2200"/>
                                  </p:stCondLst>
                                  <p:childTnLst>
                                    <p:set>
                                      <p:cBhvr>
                                        <p:cTn id="46" dur="1" fill="hold">
                                          <p:stCondLst>
                                            <p:cond delay="0"/>
                                          </p:stCondLst>
                                        </p:cTn>
                                        <p:tgtEl>
                                          <p:spTgt spid="43"/>
                                        </p:tgtEl>
                                        <p:attrNameLst>
                                          <p:attrName>style.visibility</p:attrName>
                                        </p:attrNameLst>
                                      </p:cBhvr>
                                      <p:to>
                                        <p:strVal val="visible"/>
                                      </p:to>
                                    </p:set>
                                    <p:animEffect transition="in" filter="randombar(horizontal)">
                                      <p:cBhvr>
                                        <p:cTn id="47" dur="500"/>
                                        <p:tgtEl>
                                          <p:spTgt spid="43"/>
                                        </p:tgtEl>
                                      </p:cBhvr>
                                    </p:animEffect>
                                  </p:childTnLst>
                                </p:cTn>
                              </p:par>
                              <p:par>
                                <p:cTn id="48" presetID="42" presetClass="path" presetSubtype="0" accel="50000" decel="50000" fill="hold" grpId="0" nodeType="withEffect">
                                  <p:stCondLst>
                                    <p:cond delay="3800"/>
                                  </p:stCondLst>
                                  <p:childTnLst>
                                    <p:animMotion origin="layout" path="M -3.88889E-6 -2.46914E-7 L -3.88889E-6 -0.6463 " pathEditMode="relative" rAng="0" ptsTypes="AA">
                                      <p:cBhvr>
                                        <p:cTn id="49" dur="5000" fill="hold"/>
                                        <p:tgtEl>
                                          <p:spTgt spid="43"/>
                                        </p:tgtEl>
                                        <p:attrNameLst>
                                          <p:attrName>ppt_x</p:attrName>
                                          <p:attrName>ppt_y</p:attrName>
                                        </p:attrNameLst>
                                      </p:cBhvr>
                                      <p:rCtr x="0" y="-32315"/>
                                    </p:animMotion>
                                  </p:childTnLst>
                                </p:cTn>
                              </p:par>
                              <p:par>
                                <p:cTn id="50" presetID="14" presetClass="entr" presetSubtype="10" fill="hold" grpId="1" nodeType="withEffect">
                                  <p:stCondLst>
                                    <p:cond delay="6200"/>
                                  </p:stCondLst>
                                  <p:childTnLst>
                                    <p:set>
                                      <p:cBhvr>
                                        <p:cTn id="51" dur="1" fill="hold">
                                          <p:stCondLst>
                                            <p:cond delay="0"/>
                                          </p:stCondLst>
                                        </p:cTn>
                                        <p:tgtEl>
                                          <p:spTgt spid="46"/>
                                        </p:tgtEl>
                                        <p:attrNameLst>
                                          <p:attrName>style.visibility</p:attrName>
                                        </p:attrNameLst>
                                      </p:cBhvr>
                                      <p:to>
                                        <p:strVal val="visible"/>
                                      </p:to>
                                    </p:set>
                                    <p:animEffect transition="in" filter="randombar(horizontal)">
                                      <p:cBhvr>
                                        <p:cTn id="52" dur="500"/>
                                        <p:tgtEl>
                                          <p:spTgt spid="46"/>
                                        </p:tgtEl>
                                      </p:cBhvr>
                                    </p:animEffect>
                                  </p:childTnLst>
                                </p:cTn>
                              </p:par>
                              <p:par>
                                <p:cTn id="53" presetID="42" presetClass="path" presetSubtype="0" accel="50000" decel="50000" fill="hold" grpId="0" nodeType="withEffect">
                                  <p:stCondLst>
                                    <p:cond delay="7800"/>
                                  </p:stCondLst>
                                  <p:childTnLst>
                                    <p:animMotion origin="layout" path="M -3.88889E-6 -2.46914E-7 L -3.88889E-6 -0.6463 " pathEditMode="relative" rAng="0" ptsTypes="AA">
                                      <p:cBhvr>
                                        <p:cTn id="54" dur="5000" fill="hold"/>
                                        <p:tgtEl>
                                          <p:spTgt spid="46"/>
                                        </p:tgtEl>
                                        <p:attrNameLst>
                                          <p:attrName>ppt_x</p:attrName>
                                          <p:attrName>ppt_y</p:attrName>
                                        </p:attrNameLst>
                                      </p:cBhvr>
                                      <p:rCtr x="0" y="-32315"/>
                                    </p:animMotion>
                                  </p:childTnLst>
                                </p:cTn>
                              </p:par>
                              <p:par>
                                <p:cTn id="55" presetID="14" presetClass="entr" presetSubtype="10" fill="hold" grpId="1" nodeType="withEffect">
                                  <p:stCondLst>
                                    <p:cond delay="1000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42" presetClass="path" presetSubtype="0" accel="50000" decel="50000" fill="hold" grpId="0" nodeType="withEffect">
                                  <p:stCondLst>
                                    <p:cond delay="11800"/>
                                  </p:stCondLst>
                                  <p:childTnLst>
                                    <p:animMotion origin="layout" path="M -3.88889E-6 -2.46914E-7 L -3.88889E-6 -0.6463 " pathEditMode="relative" rAng="0" ptsTypes="AA">
                                      <p:cBhvr>
                                        <p:cTn id="59" dur="5000" fill="hold"/>
                                        <p:tgtEl>
                                          <p:spTgt spid="49"/>
                                        </p:tgtEl>
                                        <p:attrNameLst>
                                          <p:attrName>ppt_x</p:attrName>
                                          <p:attrName>ppt_y</p:attrName>
                                        </p:attrNameLst>
                                      </p:cBhvr>
                                      <p:rCtr x="0" y="-32315"/>
                                    </p:animMotion>
                                  </p:childTnLst>
                                </p:cTn>
                              </p:par>
                              <p:par>
                                <p:cTn id="60" presetID="14" presetClass="entr" presetSubtype="10" fill="hold" grpId="1" nodeType="withEffect">
                                  <p:stCondLst>
                                    <p:cond delay="14200"/>
                                  </p:stCondLst>
                                  <p:childTnLst>
                                    <p:set>
                                      <p:cBhvr>
                                        <p:cTn id="61" dur="1" fill="hold">
                                          <p:stCondLst>
                                            <p:cond delay="0"/>
                                          </p:stCondLst>
                                        </p:cTn>
                                        <p:tgtEl>
                                          <p:spTgt spid="65"/>
                                        </p:tgtEl>
                                        <p:attrNameLst>
                                          <p:attrName>style.visibility</p:attrName>
                                        </p:attrNameLst>
                                      </p:cBhvr>
                                      <p:to>
                                        <p:strVal val="visible"/>
                                      </p:to>
                                    </p:set>
                                    <p:animEffect transition="in" filter="randombar(horizontal)">
                                      <p:cBhvr>
                                        <p:cTn id="62" dur="500"/>
                                        <p:tgtEl>
                                          <p:spTgt spid="65"/>
                                        </p:tgtEl>
                                      </p:cBhvr>
                                    </p:animEffect>
                                  </p:childTnLst>
                                </p:cTn>
                              </p:par>
                              <p:par>
                                <p:cTn id="63" presetID="42" presetClass="path" presetSubtype="0" accel="50000" decel="50000" fill="hold" grpId="0" nodeType="withEffect">
                                  <p:stCondLst>
                                    <p:cond delay="15800"/>
                                  </p:stCondLst>
                                  <p:childTnLst>
                                    <p:animMotion origin="layout" path="M -3.88889E-6 -2.46914E-7 L -3.88889E-6 -0.6463 " pathEditMode="relative" rAng="0" ptsTypes="AA">
                                      <p:cBhvr>
                                        <p:cTn id="64" dur="5000" fill="hold"/>
                                        <p:tgtEl>
                                          <p:spTgt spid="65"/>
                                        </p:tgtEl>
                                        <p:attrNameLst>
                                          <p:attrName>ppt_x</p:attrName>
                                          <p:attrName>ppt_y</p:attrName>
                                        </p:attrNameLst>
                                      </p:cBhvr>
                                      <p:rCtr x="0" y="-32315"/>
                                    </p:animMotion>
                                  </p:childTnLst>
                                </p:cTn>
                              </p:par>
                              <p:par>
                                <p:cTn id="65" presetID="14" presetClass="entr" presetSubtype="10" fill="hold" grpId="1" nodeType="withEffect">
                                  <p:stCondLst>
                                    <p:cond delay="18100"/>
                                  </p:stCondLst>
                                  <p:childTnLst>
                                    <p:set>
                                      <p:cBhvr>
                                        <p:cTn id="66" dur="1" fill="hold">
                                          <p:stCondLst>
                                            <p:cond delay="0"/>
                                          </p:stCondLst>
                                        </p:cTn>
                                        <p:tgtEl>
                                          <p:spTgt spid="63"/>
                                        </p:tgtEl>
                                        <p:attrNameLst>
                                          <p:attrName>style.visibility</p:attrName>
                                        </p:attrNameLst>
                                      </p:cBhvr>
                                      <p:to>
                                        <p:strVal val="visible"/>
                                      </p:to>
                                    </p:set>
                                    <p:animEffect transition="in" filter="randombar(horizontal)">
                                      <p:cBhvr>
                                        <p:cTn id="67" dur="500"/>
                                        <p:tgtEl>
                                          <p:spTgt spid="63"/>
                                        </p:tgtEl>
                                      </p:cBhvr>
                                    </p:animEffect>
                                  </p:childTnLst>
                                </p:cTn>
                              </p:par>
                              <p:par>
                                <p:cTn id="68" presetID="42" presetClass="path" presetSubtype="0" accel="50000" decel="50000" fill="hold" grpId="0" nodeType="withEffect">
                                  <p:stCondLst>
                                    <p:cond delay="19800"/>
                                  </p:stCondLst>
                                  <p:childTnLst>
                                    <p:animMotion origin="layout" path="M -3.88889E-6 -2.46914E-7 L -3.88889E-6 -0.6463 " pathEditMode="relative" rAng="0" ptsTypes="AA">
                                      <p:cBhvr>
                                        <p:cTn id="69" dur="5000" fill="hold"/>
                                        <p:tgtEl>
                                          <p:spTgt spid="63"/>
                                        </p:tgtEl>
                                        <p:attrNameLst>
                                          <p:attrName>ppt_x</p:attrName>
                                          <p:attrName>ppt_y</p:attrName>
                                        </p:attrNameLst>
                                      </p:cBhvr>
                                      <p:rCtr x="0" y="-32315"/>
                                    </p:animMotion>
                                  </p:childTnLst>
                                </p:cTn>
                              </p:par>
                              <p:par>
                                <p:cTn id="70" presetID="14" presetClass="entr" presetSubtype="10" fill="hold" grpId="1" nodeType="withEffect">
                                  <p:stCondLst>
                                    <p:cond delay="22200"/>
                                  </p:stCondLst>
                                  <p:childTnLst>
                                    <p:set>
                                      <p:cBhvr>
                                        <p:cTn id="71" dur="1" fill="hold">
                                          <p:stCondLst>
                                            <p:cond delay="0"/>
                                          </p:stCondLst>
                                        </p:cTn>
                                        <p:tgtEl>
                                          <p:spTgt spid="64"/>
                                        </p:tgtEl>
                                        <p:attrNameLst>
                                          <p:attrName>style.visibility</p:attrName>
                                        </p:attrNameLst>
                                      </p:cBhvr>
                                      <p:to>
                                        <p:strVal val="visible"/>
                                      </p:to>
                                    </p:set>
                                    <p:animEffect transition="in" filter="randombar(horizontal)">
                                      <p:cBhvr>
                                        <p:cTn id="72" dur="500"/>
                                        <p:tgtEl>
                                          <p:spTgt spid="64"/>
                                        </p:tgtEl>
                                      </p:cBhvr>
                                    </p:animEffect>
                                  </p:childTnLst>
                                </p:cTn>
                              </p:par>
                              <p:par>
                                <p:cTn id="73" presetID="42" presetClass="path" presetSubtype="0" accel="50000" decel="50000" fill="hold" grpId="0" nodeType="withEffect">
                                  <p:stCondLst>
                                    <p:cond delay="24100"/>
                                  </p:stCondLst>
                                  <p:childTnLst>
                                    <p:animMotion origin="layout" path="M -3.88889E-6 1.11111E-6 L -3.88889E-6 -0.6463 " pathEditMode="relative" rAng="0" ptsTypes="AA">
                                      <p:cBhvr>
                                        <p:cTn id="74" dur="5000" fill="hold"/>
                                        <p:tgtEl>
                                          <p:spTgt spid="64"/>
                                        </p:tgtEl>
                                        <p:attrNameLst>
                                          <p:attrName>ppt_x</p:attrName>
                                          <p:attrName>ppt_y</p:attrName>
                                        </p:attrNameLst>
                                      </p:cBhvr>
                                      <p:rCtr x="0" y="-32315"/>
                                    </p:animMotion>
                                  </p:childTnLst>
                                </p:cTn>
                              </p:par>
                              <p:par>
                                <p:cTn id="75" presetID="14" presetClass="entr" presetSubtype="10" fill="hold" grpId="1" nodeType="withEffect">
                                  <p:stCondLst>
                                    <p:cond delay="26400"/>
                                  </p:stCondLst>
                                  <p:childTnLst>
                                    <p:set>
                                      <p:cBhvr>
                                        <p:cTn id="76" dur="1" fill="hold">
                                          <p:stCondLst>
                                            <p:cond delay="0"/>
                                          </p:stCondLst>
                                        </p:cTn>
                                        <p:tgtEl>
                                          <p:spTgt spid="68"/>
                                        </p:tgtEl>
                                        <p:attrNameLst>
                                          <p:attrName>style.visibility</p:attrName>
                                        </p:attrNameLst>
                                      </p:cBhvr>
                                      <p:to>
                                        <p:strVal val="visible"/>
                                      </p:to>
                                    </p:set>
                                    <p:animEffect transition="in" filter="randombar(horizontal)">
                                      <p:cBhvr>
                                        <p:cTn id="77" dur="500"/>
                                        <p:tgtEl>
                                          <p:spTgt spid="68"/>
                                        </p:tgtEl>
                                      </p:cBhvr>
                                    </p:animEffect>
                                  </p:childTnLst>
                                </p:cTn>
                              </p:par>
                              <p:par>
                                <p:cTn id="78" presetID="42" presetClass="path" presetSubtype="0" accel="50000" decel="50000" fill="hold" grpId="0" nodeType="withEffect">
                                  <p:stCondLst>
                                    <p:cond delay="28000"/>
                                  </p:stCondLst>
                                  <p:childTnLst>
                                    <p:animMotion origin="layout" path="M -3.88889E-6 -2.46914E-7 L -3.88889E-6 -0.6463 " pathEditMode="relative" rAng="0" ptsTypes="AA">
                                      <p:cBhvr>
                                        <p:cTn id="79" dur="5000" fill="hold"/>
                                        <p:tgtEl>
                                          <p:spTgt spid="68"/>
                                        </p:tgtEl>
                                        <p:attrNameLst>
                                          <p:attrName>ppt_x</p:attrName>
                                          <p:attrName>ppt_y</p:attrName>
                                        </p:attrNameLst>
                                      </p:cBhvr>
                                      <p:rCtr x="0" y="-32315"/>
                                    </p:animMotion>
                                  </p:childTnLst>
                                </p:cTn>
                              </p:par>
                              <p:par>
                                <p:cTn id="80" presetID="14" presetClass="entr" presetSubtype="10" fill="hold" grpId="1" nodeType="withEffect">
                                  <p:stCondLst>
                                    <p:cond delay="30400"/>
                                  </p:stCondLst>
                                  <p:childTnLst>
                                    <p:set>
                                      <p:cBhvr>
                                        <p:cTn id="81" dur="1" fill="hold">
                                          <p:stCondLst>
                                            <p:cond delay="0"/>
                                          </p:stCondLst>
                                        </p:cTn>
                                        <p:tgtEl>
                                          <p:spTgt spid="66"/>
                                        </p:tgtEl>
                                        <p:attrNameLst>
                                          <p:attrName>style.visibility</p:attrName>
                                        </p:attrNameLst>
                                      </p:cBhvr>
                                      <p:to>
                                        <p:strVal val="visible"/>
                                      </p:to>
                                    </p:set>
                                    <p:animEffect transition="in" filter="randombar(horizontal)">
                                      <p:cBhvr>
                                        <p:cTn id="82" dur="500"/>
                                        <p:tgtEl>
                                          <p:spTgt spid="66"/>
                                        </p:tgtEl>
                                      </p:cBhvr>
                                    </p:animEffect>
                                  </p:childTnLst>
                                </p:cTn>
                              </p:par>
                              <p:par>
                                <p:cTn id="83" presetID="42" presetClass="path" presetSubtype="0" accel="50000" decel="50000" fill="hold" grpId="2" nodeType="withEffect">
                                  <p:stCondLst>
                                    <p:cond delay="32600"/>
                                  </p:stCondLst>
                                  <p:childTnLst>
                                    <p:animMotion origin="layout" path="M -3.88889E-6 -2.46914E-7 L -0.00034 -0.6463 " pathEditMode="relative" rAng="0" ptsTypes="AA">
                                      <p:cBhvr>
                                        <p:cTn id="84" dur="5000" fill="hold"/>
                                        <p:tgtEl>
                                          <p:spTgt spid="66"/>
                                        </p:tgtEl>
                                        <p:attrNameLst>
                                          <p:attrName>ppt_x</p:attrName>
                                          <p:attrName>ppt_y</p:attrName>
                                        </p:attrNameLst>
                                      </p:cBhvr>
                                      <p:rCtr x="-17" y="-32315"/>
                                    </p:animMotion>
                                  </p:childTnLst>
                                </p:cTn>
                              </p:par>
                              <p:par>
                                <p:cTn id="85" presetID="10" presetClass="entr" presetSubtype="0" fill="hold" grpId="1" nodeType="withEffect">
                                  <p:stCondLst>
                                    <p:cond delay="3510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 grpId="0">
        <p:bldAsOne/>
      </p:bldGraphic>
      <p:bldP spid="96" grpId="0"/>
      <p:bldGraphic spid="99" grpId="0">
        <p:bldAsOne/>
      </p:bldGraphic>
      <p:bldGraphic spid="104" grpId="0">
        <p:bldAsOne/>
      </p:bldGraphic>
      <p:bldGraphic spid="105" grpId="0">
        <p:bldAsOne/>
      </p:bldGraphic>
      <p:bldGraphic spid="102" grpId="0">
        <p:bldAsOne/>
      </p:bldGraphic>
      <p:bldGraphic spid="103" grpId="0">
        <p:bldAsOne/>
      </p:bldGraphic>
      <p:bldP spid="31" grpId="0"/>
      <p:bldGraphic spid="66" grpId="1">
        <p:bldAsOne/>
      </p:bldGraphic>
      <p:bldGraphic spid="66" grpId="2">
        <p:bldAsOne/>
      </p:bldGraphic>
      <p:bldGraphic spid="68" grpId="0">
        <p:bldAsOne/>
      </p:bldGraphic>
      <p:bldGraphic spid="68" grpId="1">
        <p:bldAsOne/>
      </p:bldGraphic>
      <p:bldGraphic spid="64" grpId="0">
        <p:bldAsOne/>
      </p:bldGraphic>
      <p:bldGraphic spid="64" grpId="1">
        <p:bldAsOne/>
      </p:bldGraphic>
      <p:bldGraphic spid="65" grpId="0">
        <p:bldAsOne/>
      </p:bldGraphic>
      <p:bldGraphic spid="65" grpId="1">
        <p:bldAsOne/>
      </p:bldGraphic>
      <p:bldGraphic spid="63" grpId="0">
        <p:bldAsOne/>
      </p:bldGraphic>
      <p:bldGraphic spid="63" grpId="1">
        <p:bldAsOne/>
      </p:bldGraphic>
      <p:bldGraphic spid="46" grpId="0">
        <p:bldAsOne/>
      </p:bldGraphic>
      <p:bldGraphic spid="46" grpId="1">
        <p:bldAsOne/>
      </p:bldGraphic>
      <p:bldGraphic spid="49" grpId="0">
        <p:bldAsOne/>
      </p:bldGraphic>
      <p:bldGraphic spid="49" grpId="1">
        <p:bldAsOne/>
      </p:bldGraphic>
      <p:bldGraphic spid="43" grpId="0">
        <p:bldAsOne/>
      </p:bldGraphic>
      <p:bldGraphic spid="43" grpId="1">
        <p:bldAsOne/>
      </p:bldGraphic>
      <p:bldGraphic spid="34" grpId="0">
        <p:bldAsOne/>
      </p:bldGraphic>
      <p:bldGraphic spid="34" grpId="1">
        <p:bldAsOne/>
      </p:bldGraphic>
      <p:bldGraphic spid="56" grpId="1">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rafik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2427734"/>
            <a:ext cx="2058650" cy="1679220"/>
          </a:xfrm>
          <a:prstGeom prst="rect">
            <a:avLst/>
          </a:prstGeom>
        </p:spPr>
      </p:pic>
      <p:pic>
        <p:nvPicPr>
          <p:cNvPr id="56" name="Grafik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942" y="2439716"/>
            <a:ext cx="1360801" cy="2563746"/>
          </a:xfrm>
          <a:prstGeom prst="rect">
            <a:avLst/>
          </a:prstGeom>
          <a:effectLst>
            <a:outerShdw blurRad="50800" dist="38100" dir="2700000" algn="tl" rotWithShape="0">
              <a:prstClr val="black">
                <a:alpha val="40000"/>
              </a:prstClr>
            </a:outerShdw>
          </a:effectLst>
        </p:spPr>
      </p:pic>
      <p:pic>
        <p:nvPicPr>
          <p:cNvPr id="57" name="Grafik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820" y="2524160"/>
            <a:ext cx="966601" cy="1738998"/>
          </a:xfrm>
          <a:prstGeom prst="rect">
            <a:avLst/>
          </a:prstGeom>
        </p:spPr>
      </p:pic>
      <p:pic>
        <p:nvPicPr>
          <p:cNvPr id="58" name="Grafik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67348" y="2495590"/>
            <a:ext cx="972000" cy="1516320"/>
          </a:xfrm>
          <a:prstGeom prst="rect">
            <a:avLst/>
          </a:prstGeom>
          <a:effectLst>
            <a:outerShdw blurRad="50800" dist="38100" dir="2700000" algn="tl" rotWithShape="0">
              <a:prstClr val="black">
                <a:alpha val="40000"/>
              </a:prstClr>
            </a:outerShdw>
          </a:effectLst>
        </p:spPr>
      </p:pic>
      <p:pic>
        <p:nvPicPr>
          <p:cNvPr id="59" name="Grafik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192" y="2440564"/>
            <a:ext cx="1101600" cy="1883736"/>
          </a:xfrm>
          <a:prstGeom prst="rect">
            <a:avLst/>
          </a:prstGeom>
          <a:effectLst>
            <a:outerShdw blurRad="50800" dist="38100" dir="2700000" algn="tl" rotWithShape="0">
              <a:prstClr val="black">
                <a:alpha val="40000"/>
              </a:prstClr>
            </a:outerShdw>
          </a:effectLst>
        </p:spPr>
      </p:pic>
      <p:pic>
        <p:nvPicPr>
          <p:cNvPr id="60" name="Grafik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288" y="2390668"/>
            <a:ext cx="1296001" cy="2954880"/>
          </a:xfrm>
          <a:prstGeom prst="rect">
            <a:avLst/>
          </a:prstGeom>
          <a:effectLst>
            <a:outerShdw blurRad="50800" dist="38100" dir="2700000" algn="tl" rotWithShape="0">
              <a:prstClr val="black">
                <a:alpha val="40000"/>
              </a:prstClr>
            </a:outerShdw>
          </a:effectLst>
        </p:spPr>
      </p:pic>
      <p:pic>
        <p:nvPicPr>
          <p:cNvPr id="61" name="Grafik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4339" y="2564735"/>
            <a:ext cx="1063800" cy="1761011"/>
          </a:xfrm>
          <a:prstGeom prst="rect">
            <a:avLst/>
          </a:prstGeom>
        </p:spPr>
      </p:pic>
      <p:pic>
        <p:nvPicPr>
          <p:cNvPr id="62" name="Grafik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0" y="1591933"/>
            <a:ext cx="1268772" cy="3560244"/>
          </a:xfrm>
          <a:prstGeom prst="rect">
            <a:avLst/>
          </a:prstGeom>
        </p:spPr>
      </p:pic>
      <p:pic>
        <p:nvPicPr>
          <p:cNvPr id="63" name="Grafik 6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9056" y="3053518"/>
            <a:ext cx="972000" cy="1916784"/>
          </a:xfrm>
          <a:prstGeom prst="rect">
            <a:avLst/>
          </a:prstGeom>
          <a:effectLst>
            <a:outerShdw blurRad="50800" dist="38100" dir="2700000" algn="tl" rotWithShape="0">
              <a:prstClr val="black">
                <a:alpha val="40000"/>
              </a:prstClr>
            </a:outerShdw>
          </a:effectLst>
        </p:spPr>
      </p:pic>
      <p:pic>
        <p:nvPicPr>
          <p:cNvPr id="64" name="Grafik 6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64458" y="2591136"/>
            <a:ext cx="972000" cy="1821528"/>
          </a:xfrm>
          <a:prstGeom prst="rect">
            <a:avLst/>
          </a:prstGeom>
          <a:effectLst>
            <a:outerShdw blurRad="50800" dist="38100" dir="2700000" algn="tl" rotWithShape="0">
              <a:prstClr val="black">
                <a:alpha val="40000"/>
              </a:prstClr>
            </a:outerShdw>
          </a:effectLst>
        </p:spPr>
      </p:pic>
      <p:pic>
        <p:nvPicPr>
          <p:cNvPr id="54" name="Grafik 5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20519" y="2489022"/>
            <a:ext cx="1231201" cy="2014243"/>
          </a:xfrm>
          <a:prstGeom prst="rect">
            <a:avLst/>
          </a:prstGeom>
          <a:effectLst>
            <a:outerShdw blurRad="50800" dist="38100" dir="2700000" algn="tl" rotWithShape="0">
              <a:prstClr val="black">
                <a:alpha val="40000"/>
              </a:prstClr>
            </a:outerShdw>
          </a:effectLst>
        </p:spPr>
      </p:pic>
      <p:pic>
        <p:nvPicPr>
          <p:cNvPr id="65" name="Grafik 6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0249" y="2390668"/>
            <a:ext cx="1296001" cy="3867264"/>
          </a:xfrm>
          <a:prstGeom prst="rect">
            <a:avLst/>
          </a:prstGeom>
          <a:effectLst>
            <a:outerShdw blurRad="50800" dist="38100" dir="2700000" algn="tl" rotWithShape="0">
              <a:prstClr val="black">
                <a:alpha val="40000"/>
              </a:prstClr>
            </a:outerShdw>
          </a:effectLst>
        </p:spPr>
      </p:pic>
      <p:pic>
        <p:nvPicPr>
          <p:cNvPr id="66" name="Grafik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73447" y="2744571"/>
            <a:ext cx="1004400" cy="1842070"/>
          </a:xfrm>
          <a:prstGeom prst="rect">
            <a:avLst/>
          </a:prstGeom>
          <a:effectLst>
            <a:outerShdw blurRad="50800" dist="38100" dir="2700000" algn="tl" rotWithShape="0">
              <a:prstClr val="black">
                <a:alpha val="40000"/>
              </a:prstClr>
            </a:outerShdw>
          </a:effectLst>
        </p:spPr>
      </p:pic>
      <p:sp>
        <p:nvSpPr>
          <p:cNvPr id="26" name="Textplatzhalter 6"/>
          <p:cNvSpPr>
            <a:spLocks noGrp="1"/>
          </p:cNvSpPr>
          <p:nvPr>
            <p:ph type="body" sz="quarter" idx="4294967295"/>
          </p:nvPr>
        </p:nvSpPr>
        <p:spPr>
          <a:xfrm>
            <a:off x="235124" y="505827"/>
            <a:ext cx="8785225" cy="2893100"/>
          </a:xfrm>
          <a:prstGeom prst="rect">
            <a:avLst/>
          </a:prstGeom>
        </p:spPr>
        <p:txBody>
          <a:bodyPr/>
          <a:lstStyle/>
          <a:p>
            <a:endParaRPr lang="de-DE" dirty="0"/>
          </a:p>
          <a:p>
            <a:r>
              <a:rPr lang="de-DE" dirty="0"/>
              <a:t>Termine der Marktplätze: </a:t>
            </a:r>
            <a:endParaRPr lang="de-DE" b="0" dirty="0"/>
          </a:p>
          <a:p>
            <a:r>
              <a:rPr lang="de-DE" dirty="0"/>
              <a:t>Tage der offenen Tür in unserer Region: </a:t>
            </a:r>
          </a:p>
          <a:p>
            <a:pPr>
              <a:tabLst>
                <a:tab pos="1790700" algn="l"/>
              </a:tabLst>
            </a:pPr>
            <a:r>
              <a:rPr lang="de-DE" dirty="0"/>
              <a:t>Anmeldezeitraum:		</a:t>
            </a:r>
            <a:endParaRPr lang="de-DE" b="0" dirty="0"/>
          </a:p>
          <a:p>
            <a:pPr marL="1790700" indent="-1790700"/>
            <a:r>
              <a:rPr lang="de-DE" dirty="0"/>
              <a:t>Formalitäten: 	</a:t>
            </a:r>
            <a:br>
              <a:rPr lang="de-DE" sz="1050" dirty="0"/>
            </a:br>
            <a:endParaRPr lang="de-DE" b="0" dirty="0"/>
          </a:p>
          <a:p>
            <a:r>
              <a:rPr lang="de-DE" dirty="0"/>
              <a:t>Kriterien für die Vergabe der Schulplätze:</a:t>
            </a:r>
          </a:p>
          <a:p>
            <a:endParaRPr lang="de-DE" dirty="0"/>
          </a:p>
        </p:txBody>
      </p:sp>
      <p:sp>
        <p:nvSpPr>
          <p:cNvPr id="22" name="Rechteck 21"/>
          <p:cNvSpPr/>
          <p:nvPr/>
        </p:nvSpPr>
        <p:spPr>
          <a:xfrm>
            <a:off x="10160" y="3998695"/>
            <a:ext cx="9139348" cy="114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a:p>
        </p:txBody>
      </p:sp>
      <p:pic>
        <p:nvPicPr>
          <p:cNvPr id="2051" name="Picture 3"/>
          <p:cNvPicPr>
            <a:picLocks noChangeArrowheads="1"/>
          </p:cNvPicPr>
          <p:nvPr/>
        </p:nvPicPr>
        <p:blipFill rotWithShape="1">
          <a:blip r:embed="rId16">
            <a:extLst>
              <a:ext uri="{BEBA8EAE-BF5A-486C-A8C5-ECC9F3942E4B}">
                <a14:imgProps xmlns:a14="http://schemas.microsoft.com/office/drawing/2010/main">
                  <a14:imgLayer r:embed="rId17">
                    <a14:imgEffect>
                      <a14:sharpenSoften amount="43000"/>
                    </a14:imgEffect>
                  </a14:imgLayer>
                </a14:imgProps>
              </a:ext>
              <a:ext uri="{28A0092B-C50C-407E-A947-70E740481C1C}">
                <a14:useLocalDpi xmlns:a14="http://schemas.microsoft.com/office/drawing/2010/main" val="0"/>
              </a:ext>
            </a:extLst>
          </a:blip>
          <a:srcRect t="19820" r="7946" b="766"/>
          <a:stretch/>
        </p:blipFill>
        <p:spPr bwMode="auto">
          <a:xfrm>
            <a:off x="6766948" y="3998695"/>
            <a:ext cx="2372400" cy="114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platzhalter 16"/>
          <p:cNvSpPr>
            <a:spLocks noGrp="1"/>
          </p:cNvSpPr>
          <p:nvPr>
            <p:ph type="body" sz="quarter" idx="24"/>
          </p:nvPr>
        </p:nvSpPr>
        <p:spPr>
          <a:xfrm>
            <a:off x="2450145" y="4352147"/>
            <a:ext cx="6438102" cy="246221"/>
          </a:xfrm>
        </p:spPr>
        <p:txBody>
          <a:bodyPr/>
          <a:lstStyle/>
          <a:p>
            <a:r>
              <a:rPr lang="de-DE" dirty="0">
                <a:solidFill>
                  <a:schemeClr val="bg1"/>
                </a:solidFill>
              </a:rPr>
              <a:t>Ihre Rolle als Eltern</a:t>
            </a:r>
          </a:p>
        </p:txBody>
      </p:sp>
      <p:sp>
        <p:nvSpPr>
          <p:cNvPr id="74" name="Textplatzhalter 10"/>
          <p:cNvSpPr>
            <a:spLocks noGrp="1"/>
          </p:cNvSpPr>
          <p:nvPr>
            <p:ph type="body" sz="quarter" idx="18"/>
          </p:nvPr>
        </p:nvSpPr>
        <p:spPr>
          <a:xfrm>
            <a:off x="1983130" y="4295257"/>
            <a:ext cx="360000" cy="360000"/>
          </a:xfrm>
        </p:spPr>
        <p:txBody>
          <a:bodyPr>
            <a:noAutofit/>
          </a:bodyPr>
          <a:lstStyle/>
          <a:p>
            <a:r>
              <a:rPr lang="de-DE" sz="1800" dirty="0"/>
              <a:t>6</a:t>
            </a:r>
          </a:p>
        </p:txBody>
      </p:sp>
      <p:sp>
        <p:nvSpPr>
          <p:cNvPr id="31" name="Titel 3"/>
          <p:cNvSpPr txBox="1">
            <a:spLocks/>
          </p:cNvSpPr>
          <p:nvPr/>
        </p:nvSpPr>
        <p:spPr>
          <a:xfrm>
            <a:off x="-36512" y="123478"/>
            <a:ext cx="9577064"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Konkrete Fragen</a:t>
            </a:r>
          </a:p>
        </p:txBody>
      </p:sp>
      <p:sp>
        <p:nvSpPr>
          <p:cNvPr id="69" name="Titel 5"/>
          <p:cNvSpPr txBox="1">
            <a:spLocks/>
          </p:cNvSpPr>
          <p:nvPr/>
        </p:nvSpPr>
        <p:spPr>
          <a:xfrm>
            <a:off x="362995" y="123478"/>
            <a:ext cx="8529485"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t>Organisatorisches</a:t>
            </a:r>
          </a:p>
        </p:txBody>
      </p:sp>
      <p:graphicFrame>
        <p:nvGraphicFramePr>
          <p:cNvPr id="25" name="Wieviel viele Unterrichtsstunden pro Woche gibt es?"/>
          <p:cNvGraphicFramePr/>
          <p:nvPr>
            <p:extLst>
              <p:ext uri="{D42A27DB-BD31-4B8C-83A1-F6EECF244321}">
                <p14:modId xmlns:p14="http://schemas.microsoft.com/office/powerpoint/2010/main" val="2078468192"/>
              </p:ext>
            </p:extLst>
          </p:nvPr>
        </p:nvGraphicFramePr>
        <p:xfrm>
          <a:off x="3042000" y="1821600"/>
          <a:ext cx="2916000" cy="360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2" name="Gruppieren 1"/>
          <p:cNvGrpSpPr/>
          <p:nvPr/>
        </p:nvGrpSpPr>
        <p:grpSpPr>
          <a:xfrm>
            <a:off x="-180528" y="3749700"/>
            <a:ext cx="1964522" cy="486000"/>
            <a:chOff x="-180528" y="3744937"/>
            <a:chExt cx="1964522" cy="486000"/>
          </a:xfrm>
        </p:grpSpPr>
        <p:pic>
          <p:nvPicPr>
            <p:cNvPr id="118" name="Picture 7" descr="\\bbs-fs\ReichmMi$\Eigene Dateien\SIZ I\Gestaltung\CMYK\Hamburg_Bug_NEU_CMYK.png"/>
            <p:cNvPicPr>
              <a:picLocks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180528"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2" name="Picture 7" descr="\\bbs-fs\ReichmMi$\Eigene Dateien\SIZ I\Gestaltung\CMYK\Hamburg_Bug_NEU_CMYK.png"/>
            <p:cNvPicPr>
              <a:picLocks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401594" y="3744937"/>
              <a:ext cx="1382400"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9126168"/>
      </p:ext>
    </p:extLst>
  </p:cSld>
  <p:clrMapOvr>
    <a:masterClrMapping/>
  </p:clrMapOvr>
  <mc:AlternateContent xmlns:mc="http://schemas.openxmlformats.org/markup-compatibility/2006" xmlns:p14="http://schemas.microsoft.com/office/powerpoint/2010/main">
    <mc:Choice Requires="p14">
      <p:transition p14:dur="10" advClick="0" advTm="1200"/>
    </mc:Choice>
    <mc:Fallback xmlns="">
      <p:transition advClick="0" advTm="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200"/>
                                        <p:tgtEl>
                                          <p:spTgt spid="25"/>
                                        </p:tgtEl>
                                        <p:attrNameLst>
                                          <p:attrName>ppt_x</p:attrName>
                                        </p:attrNameLst>
                                      </p:cBhvr>
                                      <p:tavLst>
                                        <p:tav tm="0">
                                          <p:val>
                                            <p:strVal val="ppt_x"/>
                                          </p:val>
                                        </p:tav>
                                        <p:tav tm="100000">
                                          <p:val>
                                            <p:strVal val="1+ppt_w/2"/>
                                          </p:val>
                                        </p:tav>
                                      </p:tavLst>
                                    </p:anim>
                                    <p:anim calcmode="lin" valueType="num">
                                      <p:cBhvr additive="base">
                                        <p:cTn id="7" dur="200"/>
                                        <p:tgtEl>
                                          <p:spTgt spid="25"/>
                                        </p:tgtEl>
                                        <p:attrNameLst>
                                          <p:attrName>ppt_y</p:attrName>
                                        </p:attrNameLst>
                                      </p:cBhvr>
                                      <p:tavLst>
                                        <p:tav tm="0">
                                          <p:val>
                                            <p:strVal val="ppt_y"/>
                                          </p:val>
                                        </p:tav>
                                        <p:tav tm="100000">
                                          <p:val>
                                            <p:strVal val="ppt_y"/>
                                          </p:val>
                                        </p:tav>
                                      </p:tavLst>
                                    </p:anim>
                                    <p:set>
                                      <p:cBhvr>
                                        <p:cTn id="8" dur="1" fill="hold">
                                          <p:stCondLst>
                                            <p:cond delay="199"/>
                                          </p:stCondLst>
                                        </p:cTn>
                                        <p:tgtEl>
                                          <p:spTgt spid="25"/>
                                        </p:tgtEl>
                                        <p:attrNameLst>
                                          <p:attrName>style.visibility</p:attrName>
                                        </p:attrNameLst>
                                      </p:cBhvr>
                                      <p:to>
                                        <p:strVal val="hidden"/>
                                      </p:to>
                                    </p:set>
                                  </p:childTnLst>
                                </p:cTn>
                              </p:par>
                              <p:par>
                                <p:cTn id="9" presetID="2" presetClass="exit" presetSubtype="2" fill="hold" grpId="0" nodeType="withEffect">
                                  <p:stCondLst>
                                    <p:cond delay="100"/>
                                  </p:stCondLst>
                                  <p:iterate type="wd">
                                    <p:tmPct val="10000"/>
                                  </p:iterate>
                                  <p:childTnLst>
                                    <p:anim calcmode="lin" valueType="num">
                                      <p:cBhvr additive="base">
                                        <p:cTn id="10" dur="200"/>
                                        <p:tgtEl>
                                          <p:spTgt spid="31"/>
                                        </p:tgtEl>
                                        <p:attrNameLst>
                                          <p:attrName>ppt_x</p:attrName>
                                        </p:attrNameLst>
                                      </p:cBhvr>
                                      <p:tavLst>
                                        <p:tav tm="0">
                                          <p:val>
                                            <p:strVal val="ppt_x"/>
                                          </p:val>
                                        </p:tav>
                                        <p:tav tm="100000">
                                          <p:val>
                                            <p:strVal val="1+ppt_w/2"/>
                                          </p:val>
                                        </p:tav>
                                      </p:tavLst>
                                    </p:anim>
                                    <p:anim calcmode="lin" valueType="num">
                                      <p:cBhvr additive="base">
                                        <p:cTn id="11" dur="200"/>
                                        <p:tgtEl>
                                          <p:spTgt spid="31"/>
                                        </p:tgtEl>
                                        <p:attrNameLst>
                                          <p:attrName>ppt_y</p:attrName>
                                        </p:attrNameLst>
                                      </p:cBhvr>
                                      <p:tavLst>
                                        <p:tav tm="0">
                                          <p:val>
                                            <p:strVal val="ppt_y"/>
                                          </p:val>
                                        </p:tav>
                                        <p:tav tm="100000">
                                          <p:val>
                                            <p:strVal val="ppt_y"/>
                                          </p:val>
                                        </p:tav>
                                      </p:tavLst>
                                    </p:anim>
                                    <p:set>
                                      <p:cBhvr>
                                        <p:cTn id="12" dur="1" fill="hold">
                                          <p:stCondLst>
                                            <p:cond delay="199"/>
                                          </p:stCondLst>
                                        </p:cTn>
                                        <p:tgtEl>
                                          <p:spTgt spid="31"/>
                                        </p:tgtEl>
                                        <p:attrNameLst>
                                          <p:attrName>style.visibility</p:attrName>
                                        </p:attrNameLst>
                                      </p:cBhvr>
                                      <p:to>
                                        <p:strVal val="hidden"/>
                                      </p:to>
                                    </p:set>
                                  </p:childTnLst>
                                </p:cTn>
                              </p:par>
                              <p:par>
                                <p:cTn id="13" presetID="2" presetClass="exit" presetSubtype="4" fill="hold" grpId="0" nodeType="withEffect">
                                  <p:stCondLst>
                                    <p:cond delay="200"/>
                                  </p:stCondLst>
                                  <p:childTnLst>
                                    <p:anim calcmode="lin" valueType="num">
                                      <p:cBhvr additive="base">
                                        <p:cTn id="14" dur="200"/>
                                        <p:tgtEl>
                                          <p:spTgt spid="74"/>
                                        </p:tgtEl>
                                        <p:attrNameLst>
                                          <p:attrName>ppt_x</p:attrName>
                                        </p:attrNameLst>
                                      </p:cBhvr>
                                      <p:tavLst>
                                        <p:tav tm="0">
                                          <p:val>
                                            <p:strVal val="ppt_x"/>
                                          </p:val>
                                        </p:tav>
                                        <p:tav tm="100000">
                                          <p:val>
                                            <p:strVal val="ppt_x"/>
                                          </p:val>
                                        </p:tav>
                                      </p:tavLst>
                                    </p:anim>
                                    <p:anim calcmode="lin" valueType="num">
                                      <p:cBhvr additive="base">
                                        <p:cTn id="15" dur="200"/>
                                        <p:tgtEl>
                                          <p:spTgt spid="74"/>
                                        </p:tgtEl>
                                        <p:attrNameLst>
                                          <p:attrName>ppt_y</p:attrName>
                                        </p:attrNameLst>
                                      </p:cBhvr>
                                      <p:tavLst>
                                        <p:tav tm="0">
                                          <p:val>
                                            <p:strVal val="ppt_y"/>
                                          </p:val>
                                        </p:tav>
                                        <p:tav tm="100000">
                                          <p:val>
                                            <p:strVal val="1+ppt_h/2"/>
                                          </p:val>
                                        </p:tav>
                                      </p:tavLst>
                                    </p:anim>
                                    <p:set>
                                      <p:cBhvr>
                                        <p:cTn id="16" dur="1" fill="hold">
                                          <p:stCondLst>
                                            <p:cond delay="199"/>
                                          </p:stCondLst>
                                        </p:cTn>
                                        <p:tgtEl>
                                          <p:spTgt spid="74"/>
                                        </p:tgtEl>
                                        <p:attrNameLst>
                                          <p:attrName>style.visibility</p:attrName>
                                        </p:attrNameLst>
                                      </p:cBhvr>
                                      <p:to>
                                        <p:strVal val="hidden"/>
                                      </p:to>
                                    </p:set>
                                  </p:childTnLst>
                                </p:cTn>
                              </p:par>
                              <p:par>
                                <p:cTn id="17" presetID="2" presetClass="exit" presetSubtype="4" fill="hold" grpId="0" nodeType="withEffect">
                                  <p:stCondLst>
                                    <p:cond delay="200"/>
                                  </p:stCondLst>
                                  <p:childTnLst>
                                    <p:anim calcmode="lin" valueType="num">
                                      <p:cBhvr additive="base">
                                        <p:cTn id="18" dur="200"/>
                                        <p:tgtEl>
                                          <p:spTgt spid="17"/>
                                        </p:tgtEl>
                                        <p:attrNameLst>
                                          <p:attrName>ppt_x</p:attrName>
                                        </p:attrNameLst>
                                      </p:cBhvr>
                                      <p:tavLst>
                                        <p:tav tm="0">
                                          <p:val>
                                            <p:strVal val="ppt_x"/>
                                          </p:val>
                                        </p:tav>
                                        <p:tav tm="100000">
                                          <p:val>
                                            <p:strVal val="ppt_x"/>
                                          </p:val>
                                        </p:tav>
                                      </p:tavLst>
                                    </p:anim>
                                    <p:anim calcmode="lin" valueType="num">
                                      <p:cBhvr additive="base">
                                        <p:cTn id="19" dur="200"/>
                                        <p:tgtEl>
                                          <p:spTgt spid="17"/>
                                        </p:tgtEl>
                                        <p:attrNameLst>
                                          <p:attrName>ppt_y</p:attrName>
                                        </p:attrNameLst>
                                      </p:cBhvr>
                                      <p:tavLst>
                                        <p:tav tm="0">
                                          <p:val>
                                            <p:strVal val="ppt_y"/>
                                          </p:val>
                                        </p:tav>
                                        <p:tav tm="100000">
                                          <p:val>
                                            <p:strVal val="1+ppt_h/2"/>
                                          </p:val>
                                        </p:tav>
                                      </p:tavLst>
                                    </p:anim>
                                    <p:set>
                                      <p:cBhvr>
                                        <p:cTn id="20" dur="1" fill="hold">
                                          <p:stCondLst>
                                            <p:cond delay="199"/>
                                          </p:stCondLst>
                                        </p:cTn>
                                        <p:tgtEl>
                                          <p:spTgt spid="17"/>
                                        </p:tgtEl>
                                        <p:attrNameLst>
                                          <p:attrName>style.visibility</p:attrName>
                                        </p:attrNameLst>
                                      </p:cBhvr>
                                      <p:to>
                                        <p:strVal val="hidden"/>
                                      </p:to>
                                    </p:set>
                                  </p:childTnLst>
                                </p:cTn>
                              </p:par>
                            </p:childTnLst>
                          </p:cTn>
                        </p:par>
                        <p:par>
                          <p:cTn id="21" fill="hold">
                            <p:stCondLst>
                              <p:cond delay="400"/>
                            </p:stCondLst>
                            <p:childTnLst>
                              <p:par>
                                <p:cTn id="22" presetID="2" presetClass="exit" presetSubtype="4" fill="hold" nodeType="afterEffect">
                                  <p:stCondLst>
                                    <p:cond delay="0"/>
                                  </p:stCondLst>
                                  <p:childTnLst>
                                    <p:anim calcmode="lin" valueType="num">
                                      <p:cBhvr additive="base">
                                        <p:cTn id="23" dur="500"/>
                                        <p:tgtEl>
                                          <p:spTgt spid="62"/>
                                        </p:tgtEl>
                                        <p:attrNameLst>
                                          <p:attrName>ppt_x</p:attrName>
                                        </p:attrNameLst>
                                      </p:cBhvr>
                                      <p:tavLst>
                                        <p:tav tm="0">
                                          <p:val>
                                            <p:strVal val="ppt_x"/>
                                          </p:val>
                                        </p:tav>
                                        <p:tav tm="100000">
                                          <p:val>
                                            <p:strVal val="ppt_x"/>
                                          </p:val>
                                        </p:tav>
                                      </p:tavLst>
                                    </p:anim>
                                    <p:anim calcmode="lin" valueType="num">
                                      <p:cBhvr additive="base">
                                        <p:cTn id="24" dur="500"/>
                                        <p:tgtEl>
                                          <p:spTgt spid="62"/>
                                        </p:tgtEl>
                                        <p:attrNameLst>
                                          <p:attrName>ppt_y</p:attrName>
                                        </p:attrNameLst>
                                      </p:cBhvr>
                                      <p:tavLst>
                                        <p:tav tm="0">
                                          <p:val>
                                            <p:strVal val="ppt_y"/>
                                          </p:val>
                                        </p:tav>
                                        <p:tav tm="100000">
                                          <p:val>
                                            <p:strVal val="1+ppt_h/2"/>
                                          </p:val>
                                        </p:tav>
                                      </p:tavLst>
                                    </p:anim>
                                    <p:set>
                                      <p:cBhvr>
                                        <p:cTn id="25" dur="1" fill="hold">
                                          <p:stCondLst>
                                            <p:cond delay="499"/>
                                          </p:stCondLst>
                                        </p:cTn>
                                        <p:tgtEl>
                                          <p:spTgt spid="62"/>
                                        </p:tgtEl>
                                        <p:attrNameLst>
                                          <p:attrName>style.visibility</p:attrName>
                                        </p:attrNameLst>
                                      </p:cBhvr>
                                      <p:to>
                                        <p:strVal val="hidden"/>
                                      </p:to>
                                    </p:set>
                                  </p:childTnLst>
                                </p:cTn>
                              </p:par>
                              <p:par>
                                <p:cTn id="26" presetID="2" presetClass="exit" presetSubtype="4" fill="hold" nodeType="withEffect">
                                  <p:stCondLst>
                                    <p:cond delay="10"/>
                                  </p:stCondLst>
                                  <p:childTnLst>
                                    <p:anim calcmode="lin" valueType="num">
                                      <p:cBhvr additive="base">
                                        <p:cTn id="27" dur="500"/>
                                        <p:tgtEl>
                                          <p:spTgt spid="54"/>
                                        </p:tgtEl>
                                        <p:attrNameLst>
                                          <p:attrName>ppt_x</p:attrName>
                                        </p:attrNameLst>
                                      </p:cBhvr>
                                      <p:tavLst>
                                        <p:tav tm="0">
                                          <p:val>
                                            <p:strVal val="ppt_x"/>
                                          </p:val>
                                        </p:tav>
                                        <p:tav tm="100000">
                                          <p:val>
                                            <p:strVal val="ppt_x"/>
                                          </p:val>
                                        </p:tav>
                                      </p:tavLst>
                                    </p:anim>
                                    <p:anim calcmode="lin" valueType="num">
                                      <p:cBhvr additive="base">
                                        <p:cTn id="28" dur="500"/>
                                        <p:tgtEl>
                                          <p:spTgt spid="54"/>
                                        </p:tgtEl>
                                        <p:attrNameLst>
                                          <p:attrName>ppt_y</p:attrName>
                                        </p:attrNameLst>
                                      </p:cBhvr>
                                      <p:tavLst>
                                        <p:tav tm="0">
                                          <p:val>
                                            <p:strVal val="ppt_y"/>
                                          </p:val>
                                        </p:tav>
                                        <p:tav tm="100000">
                                          <p:val>
                                            <p:strVal val="1+ppt_h/2"/>
                                          </p:val>
                                        </p:tav>
                                      </p:tavLst>
                                    </p:anim>
                                    <p:set>
                                      <p:cBhvr>
                                        <p:cTn id="29" dur="1" fill="hold">
                                          <p:stCondLst>
                                            <p:cond delay="499"/>
                                          </p:stCondLst>
                                        </p:cTn>
                                        <p:tgtEl>
                                          <p:spTgt spid="54"/>
                                        </p:tgtEl>
                                        <p:attrNameLst>
                                          <p:attrName>style.visibility</p:attrName>
                                        </p:attrNameLst>
                                      </p:cBhvr>
                                      <p:to>
                                        <p:strVal val="hidden"/>
                                      </p:to>
                                    </p:set>
                                  </p:childTnLst>
                                </p:cTn>
                              </p:par>
                              <p:par>
                                <p:cTn id="30" presetID="2" presetClass="exit" presetSubtype="4" fill="hold" nodeType="withEffect">
                                  <p:stCondLst>
                                    <p:cond delay="20"/>
                                  </p:stCondLst>
                                  <p:childTnLst>
                                    <p:anim calcmode="lin" valueType="num">
                                      <p:cBhvr additive="base">
                                        <p:cTn id="31" dur="500"/>
                                        <p:tgtEl>
                                          <p:spTgt spid="59"/>
                                        </p:tgtEl>
                                        <p:attrNameLst>
                                          <p:attrName>ppt_x</p:attrName>
                                        </p:attrNameLst>
                                      </p:cBhvr>
                                      <p:tavLst>
                                        <p:tav tm="0">
                                          <p:val>
                                            <p:strVal val="ppt_x"/>
                                          </p:val>
                                        </p:tav>
                                        <p:tav tm="100000">
                                          <p:val>
                                            <p:strVal val="ppt_x"/>
                                          </p:val>
                                        </p:tav>
                                      </p:tavLst>
                                    </p:anim>
                                    <p:anim calcmode="lin" valueType="num">
                                      <p:cBhvr additive="base">
                                        <p:cTn id="32" dur="500"/>
                                        <p:tgtEl>
                                          <p:spTgt spid="59"/>
                                        </p:tgtEl>
                                        <p:attrNameLst>
                                          <p:attrName>ppt_y</p:attrName>
                                        </p:attrNameLst>
                                      </p:cBhvr>
                                      <p:tavLst>
                                        <p:tav tm="0">
                                          <p:val>
                                            <p:strVal val="ppt_y"/>
                                          </p:val>
                                        </p:tav>
                                        <p:tav tm="100000">
                                          <p:val>
                                            <p:strVal val="1+ppt_h/2"/>
                                          </p:val>
                                        </p:tav>
                                      </p:tavLst>
                                    </p:anim>
                                    <p:set>
                                      <p:cBhvr>
                                        <p:cTn id="33" dur="1" fill="hold">
                                          <p:stCondLst>
                                            <p:cond delay="499"/>
                                          </p:stCondLst>
                                        </p:cTn>
                                        <p:tgtEl>
                                          <p:spTgt spid="59"/>
                                        </p:tgtEl>
                                        <p:attrNameLst>
                                          <p:attrName>style.visibility</p:attrName>
                                        </p:attrNameLst>
                                      </p:cBhvr>
                                      <p:to>
                                        <p:strVal val="hidden"/>
                                      </p:to>
                                    </p:set>
                                  </p:childTnLst>
                                </p:cTn>
                              </p:par>
                              <p:par>
                                <p:cTn id="34" presetID="2" presetClass="exit" presetSubtype="4" fill="hold" nodeType="withEffect">
                                  <p:stCondLst>
                                    <p:cond delay="30"/>
                                  </p:stCondLst>
                                  <p:childTnLst>
                                    <p:anim calcmode="lin" valueType="num">
                                      <p:cBhvr additive="base">
                                        <p:cTn id="35" dur="500"/>
                                        <p:tgtEl>
                                          <p:spTgt spid="55"/>
                                        </p:tgtEl>
                                        <p:attrNameLst>
                                          <p:attrName>ppt_x</p:attrName>
                                        </p:attrNameLst>
                                      </p:cBhvr>
                                      <p:tavLst>
                                        <p:tav tm="0">
                                          <p:val>
                                            <p:strVal val="ppt_x"/>
                                          </p:val>
                                        </p:tav>
                                        <p:tav tm="100000">
                                          <p:val>
                                            <p:strVal val="ppt_x"/>
                                          </p:val>
                                        </p:tav>
                                      </p:tavLst>
                                    </p:anim>
                                    <p:anim calcmode="lin" valueType="num">
                                      <p:cBhvr additive="base">
                                        <p:cTn id="36" dur="500"/>
                                        <p:tgtEl>
                                          <p:spTgt spid="55"/>
                                        </p:tgtEl>
                                        <p:attrNameLst>
                                          <p:attrName>ppt_y</p:attrName>
                                        </p:attrNameLst>
                                      </p:cBhvr>
                                      <p:tavLst>
                                        <p:tav tm="0">
                                          <p:val>
                                            <p:strVal val="ppt_y"/>
                                          </p:val>
                                        </p:tav>
                                        <p:tav tm="100000">
                                          <p:val>
                                            <p:strVal val="1+ppt_h/2"/>
                                          </p:val>
                                        </p:tav>
                                      </p:tavLst>
                                    </p:anim>
                                    <p:set>
                                      <p:cBhvr>
                                        <p:cTn id="37" dur="1" fill="hold">
                                          <p:stCondLst>
                                            <p:cond delay="499"/>
                                          </p:stCondLst>
                                        </p:cTn>
                                        <p:tgtEl>
                                          <p:spTgt spid="55"/>
                                        </p:tgtEl>
                                        <p:attrNameLst>
                                          <p:attrName>style.visibility</p:attrName>
                                        </p:attrNameLst>
                                      </p:cBhvr>
                                      <p:to>
                                        <p:strVal val="hidden"/>
                                      </p:to>
                                    </p:set>
                                  </p:childTnLst>
                                </p:cTn>
                              </p:par>
                              <p:par>
                                <p:cTn id="38" presetID="2" presetClass="exit" presetSubtype="4" fill="hold" nodeType="withEffect">
                                  <p:stCondLst>
                                    <p:cond delay="40"/>
                                  </p:stCondLst>
                                  <p:childTnLst>
                                    <p:anim calcmode="lin" valueType="num">
                                      <p:cBhvr additive="base">
                                        <p:cTn id="39" dur="500"/>
                                        <p:tgtEl>
                                          <p:spTgt spid="65"/>
                                        </p:tgtEl>
                                        <p:attrNameLst>
                                          <p:attrName>ppt_x</p:attrName>
                                        </p:attrNameLst>
                                      </p:cBhvr>
                                      <p:tavLst>
                                        <p:tav tm="0">
                                          <p:val>
                                            <p:strVal val="ppt_x"/>
                                          </p:val>
                                        </p:tav>
                                        <p:tav tm="100000">
                                          <p:val>
                                            <p:strVal val="ppt_x"/>
                                          </p:val>
                                        </p:tav>
                                      </p:tavLst>
                                    </p:anim>
                                    <p:anim calcmode="lin" valueType="num">
                                      <p:cBhvr additive="base">
                                        <p:cTn id="40" dur="500"/>
                                        <p:tgtEl>
                                          <p:spTgt spid="65"/>
                                        </p:tgtEl>
                                        <p:attrNameLst>
                                          <p:attrName>ppt_y</p:attrName>
                                        </p:attrNameLst>
                                      </p:cBhvr>
                                      <p:tavLst>
                                        <p:tav tm="0">
                                          <p:val>
                                            <p:strVal val="ppt_y"/>
                                          </p:val>
                                        </p:tav>
                                        <p:tav tm="100000">
                                          <p:val>
                                            <p:strVal val="1+ppt_h/2"/>
                                          </p:val>
                                        </p:tav>
                                      </p:tavLst>
                                    </p:anim>
                                    <p:set>
                                      <p:cBhvr>
                                        <p:cTn id="41" dur="1" fill="hold">
                                          <p:stCondLst>
                                            <p:cond delay="499"/>
                                          </p:stCondLst>
                                        </p:cTn>
                                        <p:tgtEl>
                                          <p:spTgt spid="65"/>
                                        </p:tgtEl>
                                        <p:attrNameLst>
                                          <p:attrName>style.visibility</p:attrName>
                                        </p:attrNameLst>
                                      </p:cBhvr>
                                      <p:to>
                                        <p:strVal val="hidden"/>
                                      </p:to>
                                    </p:set>
                                  </p:childTnLst>
                                </p:cTn>
                              </p:par>
                              <p:par>
                                <p:cTn id="42" presetID="2" presetClass="exit" presetSubtype="4" fill="hold" nodeType="withEffect">
                                  <p:stCondLst>
                                    <p:cond delay="50"/>
                                  </p:stCondLst>
                                  <p:childTnLst>
                                    <p:anim calcmode="lin" valueType="num">
                                      <p:cBhvr additive="base">
                                        <p:cTn id="43" dur="500"/>
                                        <p:tgtEl>
                                          <p:spTgt spid="66"/>
                                        </p:tgtEl>
                                        <p:attrNameLst>
                                          <p:attrName>ppt_x</p:attrName>
                                        </p:attrNameLst>
                                      </p:cBhvr>
                                      <p:tavLst>
                                        <p:tav tm="0">
                                          <p:val>
                                            <p:strVal val="ppt_x"/>
                                          </p:val>
                                        </p:tav>
                                        <p:tav tm="100000">
                                          <p:val>
                                            <p:strVal val="ppt_x"/>
                                          </p:val>
                                        </p:tav>
                                      </p:tavLst>
                                    </p:anim>
                                    <p:anim calcmode="lin" valueType="num">
                                      <p:cBhvr additive="base">
                                        <p:cTn id="44" dur="500"/>
                                        <p:tgtEl>
                                          <p:spTgt spid="66"/>
                                        </p:tgtEl>
                                        <p:attrNameLst>
                                          <p:attrName>ppt_y</p:attrName>
                                        </p:attrNameLst>
                                      </p:cBhvr>
                                      <p:tavLst>
                                        <p:tav tm="0">
                                          <p:val>
                                            <p:strVal val="ppt_y"/>
                                          </p:val>
                                        </p:tav>
                                        <p:tav tm="100000">
                                          <p:val>
                                            <p:strVal val="1+ppt_h/2"/>
                                          </p:val>
                                        </p:tav>
                                      </p:tavLst>
                                    </p:anim>
                                    <p:set>
                                      <p:cBhvr>
                                        <p:cTn id="45" dur="1" fill="hold">
                                          <p:stCondLst>
                                            <p:cond delay="499"/>
                                          </p:stCondLst>
                                        </p:cTn>
                                        <p:tgtEl>
                                          <p:spTgt spid="66"/>
                                        </p:tgtEl>
                                        <p:attrNameLst>
                                          <p:attrName>style.visibility</p:attrName>
                                        </p:attrNameLst>
                                      </p:cBhvr>
                                      <p:to>
                                        <p:strVal val="hidden"/>
                                      </p:to>
                                    </p:set>
                                  </p:childTnLst>
                                </p:cTn>
                              </p:par>
                              <p:par>
                                <p:cTn id="46" presetID="2" presetClass="exit" presetSubtype="4" fill="hold" nodeType="withEffect">
                                  <p:stCondLst>
                                    <p:cond delay="60"/>
                                  </p:stCondLst>
                                  <p:childTnLst>
                                    <p:anim calcmode="lin" valueType="num">
                                      <p:cBhvr additive="base">
                                        <p:cTn id="47" dur="500"/>
                                        <p:tgtEl>
                                          <p:spTgt spid="56"/>
                                        </p:tgtEl>
                                        <p:attrNameLst>
                                          <p:attrName>ppt_x</p:attrName>
                                        </p:attrNameLst>
                                      </p:cBhvr>
                                      <p:tavLst>
                                        <p:tav tm="0">
                                          <p:val>
                                            <p:strVal val="ppt_x"/>
                                          </p:val>
                                        </p:tav>
                                        <p:tav tm="100000">
                                          <p:val>
                                            <p:strVal val="ppt_x"/>
                                          </p:val>
                                        </p:tav>
                                      </p:tavLst>
                                    </p:anim>
                                    <p:anim calcmode="lin" valueType="num">
                                      <p:cBhvr additive="base">
                                        <p:cTn id="48" dur="500"/>
                                        <p:tgtEl>
                                          <p:spTgt spid="56"/>
                                        </p:tgtEl>
                                        <p:attrNameLst>
                                          <p:attrName>ppt_y</p:attrName>
                                        </p:attrNameLst>
                                      </p:cBhvr>
                                      <p:tavLst>
                                        <p:tav tm="0">
                                          <p:val>
                                            <p:strVal val="ppt_y"/>
                                          </p:val>
                                        </p:tav>
                                        <p:tav tm="100000">
                                          <p:val>
                                            <p:strVal val="1+ppt_h/2"/>
                                          </p:val>
                                        </p:tav>
                                      </p:tavLst>
                                    </p:anim>
                                    <p:set>
                                      <p:cBhvr>
                                        <p:cTn id="49" dur="1" fill="hold">
                                          <p:stCondLst>
                                            <p:cond delay="499"/>
                                          </p:stCondLst>
                                        </p:cTn>
                                        <p:tgtEl>
                                          <p:spTgt spid="56"/>
                                        </p:tgtEl>
                                        <p:attrNameLst>
                                          <p:attrName>style.visibility</p:attrName>
                                        </p:attrNameLst>
                                      </p:cBhvr>
                                      <p:to>
                                        <p:strVal val="hidden"/>
                                      </p:to>
                                    </p:set>
                                  </p:childTnLst>
                                </p:cTn>
                              </p:par>
                              <p:par>
                                <p:cTn id="50" presetID="2" presetClass="exit" presetSubtype="4" fill="hold" nodeType="withEffect">
                                  <p:stCondLst>
                                    <p:cond delay="70"/>
                                  </p:stCondLst>
                                  <p:childTnLst>
                                    <p:anim calcmode="lin" valueType="num">
                                      <p:cBhvr additive="base">
                                        <p:cTn id="51" dur="500"/>
                                        <p:tgtEl>
                                          <p:spTgt spid="57"/>
                                        </p:tgtEl>
                                        <p:attrNameLst>
                                          <p:attrName>ppt_x</p:attrName>
                                        </p:attrNameLst>
                                      </p:cBhvr>
                                      <p:tavLst>
                                        <p:tav tm="0">
                                          <p:val>
                                            <p:strVal val="ppt_x"/>
                                          </p:val>
                                        </p:tav>
                                        <p:tav tm="100000">
                                          <p:val>
                                            <p:strVal val="ppt_x"/>
                                          </p:val>
                                        </p:tav>
                                      </p:tavLst>
                                    </p:anim>
                                    <p:anim calcmode="lin" valueType="num">
                                      <p:cBhvr additive="base">
                                        <p:cTn id="52" dur="500"/>
                                        <p:tgtEl>
                                          <p:spTgt spid="57"/>
                                        </p:tgtEl>
                                        <p:attrNameLst>
                                          <p:attrName>ppt_y</p:attrName>
                                        </p:attrNameLst>
                                      </p:cBhvr>
                                      <p:tavLst>
                                        <p:tav tm="0">
                                          <p:val>
                                            <p:strVal val="ppt_y"/>
                                          </p:val>
                                        </p:tav>
                                        <p:tav tm="100000">
                                          <p:val>
                                            <p:strVal val="1+ppt_h/2"/>
                                          </p:val>
                                        </p:tav>
                                      </p:tavLst>
                                    </p:anim>
                                    <p:set>
                                      <p:cBhvr>
                                        <p:cTn id="53" dur="1" fill="hold">
                                          <p:stCondLst>
                                            <p:cond delay="499"/>
                                          </p:stCondLst>
                                        </p:cTn>
                                        <p:tgtEl>
                                          <p:spTgt spid="57"/>
                                        </p:tgtEl>
                                        <p:attrNameLst>
                                          <p:attrName>style.visibility</p:attrName>
                                        </p:attrNameLst>
                                      </p:cBhvr>
                                      <p:to>
                                        <p:strVal val="hidden"/>
                                      </p:to>
                                    </p:set>
                                  </p:childTnLst>
                                </p:cTn>
                              </p:par>
                              <p:par>
                                <p:cTn id="54" presetID="2" presetClass="exit" presetSubtype="4" fill="hold" nodeType="withEffect">
                                  <p:stCondLst>
                                    <p:cond delay="80"/>
                                  </p:stCondLst>
                                  <p:childTnLst>
                                    <p:anim calcmode="lin" valueType="num">
                                      <p:cBhvr additive="base">
                                        <p:cTn id="55" dur="500"/>
                                        <p:tgtEl>
                                          <p:spTgt spid="64"/>
                                        </p:tgtEl>
                                        <p:attrNameLst>
                                          <p:attrName>ppt_x</p:attrName>
                                        </p:attrNameLst>
                                      </p:cBhvr>
                                      <p:tavLst>
                                        <p:tav tm="0">
                                          <p:val>
                                            <p:strVal val="ppt_x"/>
                                          </p:val>
                                        </p:tav>
                                        <p:tav tm="100000">
                                          <p:val>
                                            <p:strVal val="ppt_x"/>
                                          </p:val>
                                        </p:tav>
                                      </p:tavLst>
                                    </p:anim>
                                    <p:anim calcmode="lin" valueType="num">
                                      <p:cBhvr additive="base">
                                        <p:cTn id="56" dur="500"/>
                                        <p:tgtEl>
                                          <p:spTgt spid="64"/>
                                        </p:tgtEl>
                                        <p:attrNameLst>
                                          <p:attrName>ppt_y</p:attrName>
                                        </p:attrNameLst>
                                      </p:cBhvr>
                                      <p:tavLst>
                                        <p:tav tm="0">
                                          <p:val>
                                            <p:strVal val="ppt_y"/>
                                          </p:val>
                                        </p:tav>
                                        <p:tav tm="100000">
                                          <p:val>
                                            <p:strVal val="1+ppt_h/2"/>
                                          </p:val>
                                        </p:tav>
                                      </p:tavLst>
                                    </p:anim>
                                    <p:set>
                                      <p:cBhvr>
                                        <p:cTn id="57" dur="1" fill="hold">
                                          <p:stCondLst>
                                            <p:cond delay="499"/>
                                          </p:stCondLst>
                                        </p:cTn>
                                        <p:tgtEl>
                                          <p:spTgt spid="64"/>
                                        </p:tgtEl>
                                        <p:attrNameLst>
                                          <p:attrName>style.visibility</p:attrName>
                                        </p:attrNameLst>
                                      </p:cBhvr>
                                      <p:to>
                                        <p:strVal val="hidden"/>
                                      </p:to>
                                    </p:set>
                                  </p:childTnLst>
                                </p:cTn>
                              </p:par>
                              <p:par>
                                <p:cTn id="58" presetID="2" presetClass="exit" presetSubtype="4" fill="hold" nodeType="withEffect">
                                  <p:stCondLst>
                                    <p:cond delay="90"/>
                                  </p:stCondLst>
                                  <p:childTnLst>
                                    <p:anim calcmode="lin" valueType="num">
                                      <p:cBhvr additive="base">
                                        <p:cTn id="59" dur="500"/>
                                        <p:tgtEl>
                                          <p:spTgt spid="61"/>
                                        </p:tgtEl>
                                        <p:attrNameLst>
                                          <p:attrName>ppt_x</p:attrName>
                                        </p:attrNameLst>
                                      </p:cBhvr>
                                      <p:tavLst>
                                        <p:tav tm="0">
                                          <p:val>
                                            <p:strVal val="ppt_x"/>
                                          </p:val>
                                        </p:tav>
                                        <p:tav tm="100000">
                                          <p:val>
                                            <p:strVal val="ppt_x"/>
                                          </p:val>
                                        </p:tav>
                                      </p:tavLst>
                                    </p:anim>
                                    <p:anim calcmode="lin" valueType="num">
                                      <p:cBhvr additive="base">
                                        <p:cTn id="60" dur="500"/>
                                        <p:tgtEl>
                                          <p:spTgt spid="61"/>
                                        </p:tgtEl>
                                        <p:attrNameLst>
                                          <p:attrName>ppt_y</p:attrName>
                                        </p:attrNameLst>
                                      </p:cBhvr>
                                      <p:tavLst>
                                        <p:tav tm="0">
                                          <p:val>
                                            <p:strVal val="ppt_y"/>
                                          </p:val>
                                        </p:tav>
                                        <p:tav tm="100000">
                                          <p:val>
                                            <p:strVal val="1+ppt_h/2"/>
                                          </p:val>
                                        </p:tav>
                                      </p:tavLst>
                                    </p:anim>
                                    <p:set>
                                      <p:cBhvr>
                                        <p:cTn id="61" dur="1" fill="hold">
                                          <p:stCondLst>
                                            <p:cond delay="499"/>
                                          </p:stCondLst>
                                        </p:cTn>
                                        <p:tgtEl>
                                          <p:spTgt spid="61"/>
                                        </p:tgtEl>
                                        <p:attrNameLst>
                                          <p:attrName>style.visibility</p:attrName>
                                        </p:attrNameLst>
                                      </p:cBhvr>
                                      <p:to>
                                        <p:strVal val="hidden"/>
                                      </p:to>
                                    </p:set>
                                  </p:childTnLst>
                                </p:cTn>
                              </p:par>
                              <p:par>
                                <p:cTn id="62" presetID="2" presetClass="exit" presetSubtype="4" fill="hold" nodeType="withEffect">
                                  <p:stCondLst>
                                    <p:cond delay="100"/>
                                  </p:stCondLst>
                                  <p:childTnLst>
                                    <p:anim calcmode="lin" valueType="num">
                                      <p:cBhvr additive="base">
                                        <p:cTn id="63" dur="500"/>
                                        <p:tgtEl>
                                          <p:spTgt spid="60"/>
                                        </p:tgtEl>
                                        <p:attrNameLst>
                                          <p:attrName>ppt_x</p:attrName>
                                        </p:attrNameLst>
                                      </p:cBhvr>
                                      <p:tavLst>
                                        <p:tav tm="0">
                                          <p:val>
                                            <p:strVal val="ppt_x"/>
                                          </p:val>
                                        </p:tav>
                                        <p:tav tm="100000">
                                          <p:val>
                                            <p:strVal val="ppt_x"/>
                                          </p:val>
                                        </p:tav>
                                      </p:tavLst>
                                    </p:anim>
                                    <p:anim calcmode="lin" valueType="num">
                                      <p:cBhvr additive="base">
                                        <p:cTn id="64" dur="500"/>
                                        <p:tgtEl>
                                          <p:spTgt spid="60"/>
                                        </p:tgtEl>
                                        <p:attrNameLst>
                                          <p:attrName>ppt_y</p:attrName>
                                        </p:attrNameLst>
                                      </p:cBhvr>
                                      <p:tavLst>
                                        <p:tav tm="0">
                                          <p:val>
                                            <p:strVal val="ppt_y"/>
                                          </p:val>
                                        </p:tav>
                                        <p:tav tm="100000">
                                          <p:val>
                                            <p:strVal val="1+ppt_h/2"/>
                                          </p:val>
                                        </p:tav>
                                      </p:tavLst>
                                    </p:anim>
                                    <p:set>
                                      <p:cBhvr>
                                        <p:cTn id="65" dur="1" fill="hold">
                                          <p:stCondLst>
                                            <p:cond delay="499"/>
                                          </p:stCondLst>
                                        </p:cTn>
                                        <p:tgtEl>
                                          <p:spTgt spid="60"/>
                                        </p:tgtEl>
                                        <p:attrNameLst>
                                          <p:attrName>style.visibility</p:attrName>
                                        </p:attrNameLst>
                                      </p:cBhvr>
                                      <p:to>
                                        <p:strVal val="hidden"/>
                                      </p:to>
                                    </p:set>
                                  </p:childTnLst>
                                </p:cTn>
                              </p:par>
                              <p:par>
                                <p:cTn id="66" presetID="2" presetClass="exit" presetSubtype="4" fill="hold" nodeType="withEffect">
                                  <p:stCondLst>
                                    <p:cond delay="110"/>
                                  </p:stCondLst>
                                  <p:childTnLst>
                                    <p:anim calcmode="lin" valueType="num">
                                      <p:cBhvr additive="base">
                                        <p:cTn id="67" dur="500"/>
                                        <p:tgtEl>
                                          <p:spTgt spid="63"/>
                                        </p:tgtEl>
                                        <p:attrNameLst>
                                          <p:attrName>ppt_x</p:attrName>
                                        </p:attrNameLst>
                                      </p:cBhvr>
                                      <p:tavLst>
                                        <p:tav tm="0">
                                          <p:val>
                                            <p:strVal val="ppt_x"/>
                                          </p:val>
                                        </p:tav>
                                        <p:tav tm="100000">
                                          <p:val>
                                            <p:strVal val="ppt_x"/>
                                          </p:val>
                                        </p:tav>
                                      </p:tavLst>
                                    </p:anim>
                                    <p:anim calcmode="lin" valueType="num">
                                      <p:cBhvr additive="base">
                                        <p:cTn id="68" dur="500"/>
                                        <p:tgtEl>
                                          <p:spTgt spid="63"/>
                                        </p:tgtEl>
                                        <p:attrNameLst>
                                          <p:attrName>ppt_y</p:attrName>
                                        </p:attrNameLst>
                                      </p:cBhvr>
                                      <p:tavLst>
                                        <p:tav tm="0">
                                          <p:val>
                                            <p:strVal val="ppt_y"/>
                                          </p:val>
                                        </p:tav>
                                        <p:tav tm="100000">
                                          <p:val>
                                            <p:strVal val="1+ppt_h/2"/>
                                          </p:val>
                                        </p:tav>
                                      </p:tavLst>
                                    </p:anim>
                                    <p:set>
                                      <p:cBhvr>
                                        <p:cTn id="69" dur="1" fill="hold">
                                          <p:stCondLst>
                                            <p:cond delay="499"/>
                                          </p:stCondLst>
                                        </p:cTn>
                                        <p:tgtEl>
                                          <p:spTgt spid="63"/>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58"/>
                                        </p:tgtEl>
                                        <p:attrNameLst>
                                          <p:attrName>ppt_x</p:attrName>
                                        </p:attrNameLst>
                                      </p:cBhvr>
                                      <p:tavLst>
                                        <p:tav tm="0">
                                          <p:val>
                                            <p:strVal val="ppt_x"/>
                                          </p:val>
                                        </p:tav>
                                        <p:tav tm="100000">
                                          <p:val>
                                            <p:strVal val="ppt_x"/>
                                          </p:val>
                                        </p:tav>
                                      </p:tavLst>
                                    </p:anim>
                                    <p:anim calcmode="lin" valueType="num">
                                      <p:cBhvr additive="base">
                                        <p:cTn id="72" dur="500"/>
                                        <p:tgtEl>
                                          <p:spTgt spid="58"/>
                                        </p:tgtEl>
                                        <p:attrNameLst>
                                          <p:attrName>ppt_y</p:attrName>
                                        </p:attrNameLst>
                                      </p:cBhvr>
                                      <p:tavLst>
                                        <p:tav tm="0">
                                          <p:val>
                                            <p:strVal val="ppt_y"/>
                                          </p:val>
                                        </p:tav>
                                        <p:tav tm="100000">
                                          <p:val>
                                            <p:strVal val="1+ppt_h/2"/>
                                          </p:val>
                                        </p:tav>
                                      </p:tavLst>
                                    </p:anim>
                                    <p:set>
                                      <p:cBhvr>
                                        <p:cTn id="73" dur="1" fill="hold">
                                          <p:stCondLst>
                                            <p:cond delay="499"/>
                                          </p:stCondLst>
                                        </p:cTn>
                                        <p:tgtEl>
                                          <p:spTgt spid="58"/>
                                        </p:tgtEl>
                                        <p:attrNameLst>
                                          <p:attrName>style.visibility</p:attrName>
                                        </p:attrNameLst>
                                      </p:cBhvr>
                                      <p:to>
                                        <p:strVal val="hidden"/>
                                      </p:to>
                                    </p:set>
                                  </p:childTnLst>
                                </p:cTn>
                              </p:par>
                              <p:par>
                                <p:cTn id="74" presetID="2" presetClass="entr" presetSubtype="2"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 calcmode="lin" valueType="num">
                                      <p:cBhvr additive="base">
                                        <p:cTn id="76" dur="300" fill="hold"/>
                                        <p:tgtEl>
                                          <p:spTgt spid="69"/>
                                        </p:tgtEl>
                                        <p:attrNameLst>
                                          <p:attrName>ppt_x</p:attrName>
                                        </p:attrNameLst>
                                      </p:cBhvr>
                                      <p:tavLst>
                                        <p:tav tm="0">
                                          <p:val>
                                            <p:strVal val="1+#ppt_w/2"/>
                                          </p:val>
                                        </p:tav>
                                        <p:tav tm="100000">
                                          <p:val>
                                            <p:strVal val="#ppt_x"/>
                                          </p:val>
                                        </p:tav>
                                      </p:tavLst>
                                    </p:anim>
                                    <p:anim calcmode="lin" valueType="num">
                                      <p:cBhvr additive="base">
                                        <p:cTn id="77" dur="300" fill="hold"/>
                                        <p:tgtEl>
                                          <p:spTgt spid="69"/>
                                        </p:tgtEl>
                                        <p:attrNameLst>
                                          <p:attrName>ppt_y</p:attrName>
                                        </p:attrNameLst>
                                      </p:cBhvr>
                                      <p:tavLst>
                                        <p:tav tm="0">
                                          <p:val>
                                            <p:strVal val="#ppt_y"/>
                                          </p:val>
                                        </p:tav>
                                        <p:tav tm="100000">
                                          <p:val>
                                            <p:strVal val="#ppt_y"/>
                                          </p:val>
                                        </p:tav>
                                      </p:tavLst>
                                    </p:anim>
                                  </p:childTnLst>
                                </p:cTn>
                              </p:par>
                            </p:childTnLst>
                          </p:cTn>
                        </p:par>
                        <p:par>
                          <p:cTn id="78" fill="hold">
                            <p:stCondLst>
                              <p:cond delay="1010"/>
                            </p:stCondLst>
                            <p:childTnLst>
                              <p:par>
                                <p:cTn id="79" presetID="1" presetClass="exit" presetSubtype="0" fill="hold" grpId="0" nodeType="afterEffect">
                                  <p:stCondLst>
                                    <p:cond delay="0"/>
                                  </p:stCondLst>
                                  <p:childTnLst>
                                    <p:set>
                                      <p:cBhvr>
                                        <p:cTn id="80" dur="1" fill="hold">
                                          <p:stCondLst>
                                            <p:cond delay="0"/>
                                          </p:stCondLst>
                                        </p:cTn>
                                        <p:tgtEl>
                                          <p:spTgt spid="22"/>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051"/>
                                        </p:tgtEl>
                                        <p:attrNameLst>
                                          <p:attrName>style.visibility</p:attrName>
                                        </p:attrNameLst>
                                      </p:cBhvr>
                                      <p:to>
                                        <p:strVal val="hidden"/>
                                      </p:to>
                                    </p:set>
                                  </p:childTnLst>
                                </p:cTn>
                              </p:par>
                            </p:childTnLst>
                          </p:cTn>
                        </p:par>
                        <p:par>
                          <p:cTn id="83" fill="hold">
                            <p:stCondLst>
                              <p:cond delay="1010"/>
                            </p:stCondLst>
                            <p:childTnLst>
                              <p:par>
                                <p:cTn id="84" presetID="2" presetClass="entr" presetSubtype="8" fill="hold" grpId="0" nodeType="afterEffect">
                                  <p:stCondLst>
                                    <p:cond delay="0"/>
                                  </p:stCondLst>
                                  <p:childTnLst>
                                    <p:set>
                                      <p:cBhvr>
                                        <p:cTn id="85" dur="1" fill="hold">
                                          <p:stCondLst>
                                            <p:cond delay="0"/>
                                          </p:stCondLst>
                                        </p:cTn>
                                        <p:tgtEl>
                                          <p:spTgt spid="26">
                                            <p:txEl>
                                              <p:pRg st="1" end="1"/>
                                            </p:txEl>
                                          </p:spTgt>
                                        </p:tgtEl>
                                        <p:attrNameLst>
                                          <p:attrName>style.visibility</p:attrName>
                                        </p:attrNameLst>
                                      </p:cBhvr>
                                      <p:to>
                                        <p:strVal val="visible"/>
                                      </p:to>
                                    </p:set>
                                    <p:anim calcmode="lin" valueType="num">
                                      <p:cBhvr additive="base">
                                        <p:cTn id="86" dur="200" fill="hold"/>
                                        <p:tgtEl>
                                          <p:spTgt spid="26">
                                            <p:txEl>
                                              <p:pRg st="1" end="1"/>
                                            </p:txEl>
                                          </p:spTgt>
                                        </p:tgtEl>
                                        <p:attrNameLst>
                                          <p:attrName>ppt_x</p:attrName>
                                        </p:attrNameLst>
                                      </p:cBhvr>
                                      <p:tavLst>
                                        <p:tav tm="0">
                                          <p:val>
                                            <p:strVal val="0-#ppt_w/2"/>
                                          </p:val>
                                        </p:tav>
                                        <p:tav tm="100000">
                                          <p:val>
                                            <p:strVal val="#ppt_x"/>
                                          </p:val>
                                        </p:tav>
                                      </p:tavLst>
                                    </p:anim>
                                    <p:anim calcmode="lin" valueType="num">
                                      <p:cBhvr additive="base">
                                        <p:cTn id="87" dur="200" fill="hold"/>
                                        <p:tgtEl>
                                          <p:spTgt spid="26">
                                            <p:txEl>
                                              <p:pRg st="1" end="1"/>
                                            </p:txEl>
                                          </p:spTgt>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0"/>
                                  </p:stCondLst>
                                  <p:childTnLst>
                                    <p:set>
                                      <p:cBhvr>
                                        <p:cTn id="89" dur="1" fill="hold">
                                          <p:stCondLst>
                                            <p:cond delay="0"/>
                                          </p:stCondLst>
                                        </p:cTn>
                                        <p:tgtEl>
                                          <p:spTgt spid="26">
                                            <p:txEl>
                                              <p:pRg st="2" end="2"/>
                                            </p:txEl>
                                          </p:spTgt>
                                        </p:tgtEl>
                                        <p:attrNameLst>
                                          <p:attrName>style.visibility</p:attrName>
                                        </p:attrNameLst>
                                      </p:cBhvr>
                                      <p:to>
                                        <p:strVal val="visible"/>
                                      </p:to>
                                    </p:set>
                                    <p:anim calcmode="lin" valueType="num">
                                      <p:cBhvr additive="base">
                                        <p:cTn id="90" dur="200" fill="hold"/>
                                        <p:tgtEl>
                                          <p:spTgt spid="26">
                                            <p:txEl>
                                              <p:pRg st="2" end="2"/>
                                            </p:txEl>
                                          </p:spTgt>
                                        </p:tgtEl>
                                        <p:attrNameLst>
                                          <p:attrName>ppt_x</p:attrName>
                                        </p:attrNameLst>
                                      </p:cBhvr>
                                      <p:tavLst>
                                        <p:tav tm="0">
                                          <p:val>
                                            <p:strVal val="0-#ppt_w/2"/>
                                          </p:val>
                                        </p:tav>
                                        <p:tav tm="100000">
                                          <p:val>
                                            <p:strVal val="#ppt_x"/>
                                          </p:val>
                                        </p:tav>
                                      </p:tavLst>
                                    </p:anim>
                                    <p:anim calcmode="lin" valueType="num">
                                      <p:cBhvr additive="base">
                                        <p:cTn id="91" dur="200" fill="hold"/>
                                        <p:tgtEl>
                                          <p:spTgt spid="26">
                                            <p:txEl>
                                              <p:pRg st="2" end="2"/>
                                            </p:txEl>
                                          </p:spTgt>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26">
                                            <p:txEl>
                                              <p:pRg st="3" end="3"/>
                                            </p:txEl>
                                          </p:spTgt>
                                        </p:tgtEl>
                                        <p:attrNameLst>
                                          <p:attrName>style.visibility</p:attrName>
                                        </p:attrNameLst>
                                      </p:cBhvr>
                                      <p:to>
                                        <p:strVal val="visible"/>
                                      </p:to>
                                    </p:set>
                                    <p:anim calcmode="lin" valueType="num">
                                      <p:cBhvr additive="base">
                                        <p:cTn id="94" dur="200" fill="hold"/>
                                        <p:tgtEl>
                                          <p:spTgt spid="26">
                                            <p:txEl>
                                              <p:pRg st="3" end="3"/>
                                            </p:txEl>
                                          </p:spTgt>
                                        </p:tgtEl>
                                        <p:attrNameLst>
                                          <p:attrName>ppt_x</p:attrName>
                                        </p:attrNameLst>
                                      </p:cBhvr>
                                      <p:tavLst>
                                        <p:tav tm="0">
                                          <p:val>
                                            <p:strVal val="0-#ppt_w/2"/>
                                          </p:val>
                                        </p:tav>
                                        <p:tav tm="100000">
                                          <p:val>
                                            <p:strVal val="#ppt_x"/>
                                          </p:val>
                                        </p:tav>
                                      </p:tavLst>
                                    </p:anim>
                                    <p:anim calcmode="lin" valueType="num">
                                      <p:cBhvr additive="base">
                                        <p:cTn id="95" dur="200" fill="hold"/>
                                        <p:tgtEl>
                                          <p:spTgt spid="26">
                                            <p:txEl>
                                              <p:pRg st="3" end="3"/>
                                            </p:txEl>
                                          </p:spTgt>
                                        </p:tgtEl>
                                        <p:attrNameLst>
                                          <p:attrName>ppt_y</p:attrName>
                                        </p:attrNameLst>
                                      </p:cBhvr>
                                      <p:tavLst>
                                        <p:tav tm="0">
                                          <p:val>
                                            <p:strVal val="#ppt_y"/>
                                          </p:val>
                                        </p:tav>
                                        <p:tav tm="100000">
                                          <p:val>
                                            <p:strVal val="#ppt_y"/>
                                          </p:val>
                                        </p:tav>
                                      </p:tavLst>
                                    </p:anim>
                                  </p:childTnLst>
                                </p:cTn>
                              </p:par>
                              <p:par>
                                <p:cTn id="96" presetID="2" presetClass="entr" presetSubtype="8" fill="hold" grpId="0" nodeType="withEffect">
                                  <p:stCondLst>
                                    <p:cond delay="0"/>
                                  </p:stCondLst>
                                  <p:childTnLst>
                                    <p:set>
                                      <p:cBhvr>
                                        <p:cTn id="97" dur="1" fill="hold">
                                          <p:stCondLst>
                                            <p:cond delay="0"/>
                                          </p:stCondLst>
                                        </p:cTn>
                                        <p:tgtEl>
                                          <p:spTgt spid="26">
                                            <p:txEl>
                                              <p:pRg st="4" end="4"/>
                                            </p:txEl>
                                          </p:spTgt>
                                        </p:tgtEl>
                                        <p:attrNameLst>
                                          <p:attrName>style.visibility</p:attrName>
                                        </p:attrNameLst>
                                      </p:cBhvr>
                                      <p:to>
                                        <p:strVal val="visible"/>
                                      </p:to>
                                    </p:set>
                                    <p:anim calcmode="lin" valueType="num">
                                      <p:cBhvr additive="base">
                                        <p:cTn id="98" dur="200" fill="hold"/>
                                        <p:tgtEl>
                                          <p:spTgt spid="26">
                                            <p:txEl>
                                              <p:pRg st="4" end="4"/>
                                            </p:txEl>
                                          </p:spTgt>
                                        </p:tgtEl>
                                        <p:attrNameLst>
                                          <p:attrName>ppt_x</p:attrName>
                                        </p:attrNameLst>
                                      </p:cBhvr>
                                      <p:tavLst>
                                        <p:tav tm="0">
                                          <p:val>
                                            <p:strVal val="0-#ppt_w/2"/>
                                          </p:val>
                                        </p:tav>
                                        <p:tav tm="100000">
                                          <p:val>
                                            <p:strVal val="#ppt_x"/>
                                          </p:val>
                                        </p:tav>
                                      </p:tavLst>
                                    </p:anim>
                                    <p:anim calcmode="lin" valueType="num">
                                      <p:cBhvr additive="base">
                                        <p:cTn id="99" dur="200" fill="hold"/>
                                        <p:tgtEl>
                                          <p:spTgt spid="26">
                                            <p:txEl>
                                              <p:pRg st="4" end="4"/>
                                            </p:txEl>
                                          </p:spTgt>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26">
                                            <p:txEl>
                                              <p:pRg st="5" end="5"/>
                                            </p:txEl>
                                          </p:spTgt>
                                        </p:tgtEl>
                                        <p:attrNameLst>
                                          <p:attrName>style.visibility</p:attrName>
                                        </p:attrNameLst>
                                      </p:cBhvr>
                                      <p:to>
                                        <p:strVal val="visible"/>
                                      </p:to>
                                    </p:set>
                                    <p:anim calcmode="lin" valueType="num">
                                      <p:cBhvr additive="base">
                                        <p:cTn id="102" dur="200" fill="hold"/>
                                        <p:tgtEl>
                                          <p:spTgt spid="26">
                                            <p:txEl>
                                              <p:pRg st="5" end="5"/>
                                            </p:txEl>
                                          </p:spTgt>
                                        </p:tgtEl>
                                        <p:attrNameLst>
                                          <p:attrName>ppt_x</p:attrName>
                                        </p:attrNameLst>
                                      </p:cBhvr>
                                      <p:tavLst>
                                        <p:tav tm="0">
                                          <p:val>
                                            <p:strVal val="0-#ppt_w/2"/>
                                          </p:val>
                                        </p:tav>
                                        <p:tav tm="100000">
                                          <p:val>
                                            <p:strVal val="#ppt_x"/>
                                          </p:val>
                                        </p:tav>
                                      </p:tavLst>
                                    </p:anim>
                                    <p:anim calcmode="lin" valueType="num">
                                      <p:cBhvr additive="base">
                                        <p:cTn id="103" dur="2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p:bldP spid="22" grpId="0" animBg="1"/>
      <p:bldP spid="17" grpId="0"/>
      <p:bldP spid="74" grpId="0" animBg="1"/>
      <p:bldP spid="31" grpId="0"/>
      <p:bldP spid="69" grpId="0"/>
      <p:bldGraphic spid="2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platzhalter 6"/>
          <p:cNvSpPr>
            <a:spLocks noGrp="1"/>
          </p:cNvSpPr>
          <p:nvPr>
            <p:ph type="body" sz="quarter" idx="4294967295"/>
          </p:nvPr>
        </p:nvSpPr>
        <p:spPr>
          <a:xfrm>
            <a:off x="235124" y="505827"/>
            <a:ext cx="8785225" cy="3779496"/>
          </a:xfrm>
          <a:prstGeom prst="rect">
            <a:avLst/>
          </a:prstGeom>
        </p:spPr>
        <p:txBody>
          <a:bodyPr/>
          <a:lstStyle/>
          <a:p>
            <a:endParaRPr lang="de-DE" dirty="0"/>
          </a:p>
          <a:p>
            <a:r>
              <a:rPr lang="de-DE" dirty="0"/>
              <a:t>Termine der Marktplätze: </a:t>
            </a:r>
            <a:r>
              <a:rPr lang="de-DE" b="0" dirty="0"/>
              <a:t>www.hamburg.de/marktplaetze</a:t>
            </a:r>
          </a:p>
          <a:p>
            <a:r>
              <a:rPr lang="de-DE" dirty="0"/>
              <a:t>Tage der offenen Tür in unserer Region: </a:t>
            </a:r>
          </a:p>
          <a:p>
            <a:pPr>
              <a:tabLst>
                <a:tab pos="1790700" algn="l"/>
              </a:tabLst>
            </a:pPr>
            <a:r>
              <a:rPr lang="de-DE" dirty="0"/>
              <a:t>Anmeldezeitraum:		</a:t>
            </a:r>
            <a:r>
              <a:rPr lang="de-DE" b="0" dirty="0"/>
              <a:t>5. bis 9. Februar 2024</a:t>
            </a:r>
          </a:p>
          <a:p>
            <a:pPr marL="1790700" indent="-1790700"/>
            <a:r>
              <a:rPr lang="de-DE" dirty="0"/>
              <a:t>Formalitäten: 		</a:t>
            </a:r>
            <a:r>
              <a:rPr lang="de-DE" b="0" dirty="0"/>
              <a:t>Anmeldeformular gemeinsam mit der Einschätzung zur weiteren 	Schullaufbahn und dem Zeugnis Ihres Kindes</a:t>
            </a:r>
          </a:p>
          <a:p>
            <a:r>
              <a:rPr lang="de-DE" dirty="0"/>
              <a:t>Kriterien für die Vergabe der Schulplätze:</a:t>
            </a:r>
          </a:p>
          <a:p>
            <a:pPr marL="2066925" lvl="5" indent="-268288"/>
            <a:r>
              <a:rPr lang="de-DE" sz="1600" dirty="0">
                <a:solidFill>
                  <a:schemeClr val="accent1"/>
                </a:solidFill>
              </a:rPr>
              <a:t>SuS mit speziellen Förderbedarfen</a:t>
            </a:r>
          </a:p>
          <a:p>
            <a:pPr marL="2066925" lvl="5" indent="-268288"/>
            <a:r>
              <a:rPr lang="de-DE" sz="1600" dirty="0">
                <a:solidFill>
                  <a:schemeClr val="accent1"/>
                </a:solidFill>
              </a:rPr>
              <a:t>Geschwisterkinder</a:t>
            </a:r>
          </a:p>
          <a:p>
            <a:pPr marL="2066925" lvl="5" indent="-268288"/>
            <a:r>
              <a:rPr lang="de-DE" sz="1600" dirty="0">
                <a:solidFill>
                  <a:schemeClr val="accent1"/>
                </a:solidFill>
              </a:rPr>
              <a:t>Schulweglänge</a:t>
            </a:r>
          </a:p>
          <a:p>
            <a:endParaRPr lang="de-DE" dirty="0"/>
          </a:p>
        </p:txBody>
      </p:sp>
      <p:sp>
        <p:nvSpPr>
          <p:cNvPr id="69" name="Titel 5"/>
          <p:cNvSpPr txBox="1">
            <a:spLocks/>
          </p:cNvSpPr>
          <p:nvPr/>
        </p:nvSpPr>
        <p:spPr>
          <a:xfrm>
            <a:off x="362995" y="123478"/>
            <a:ext cx="8529485"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t>Organisatorisches</a:t>
            </a:r>
          </a:p>
        </p:txBody>
      </p:sp>
    </p:spTree>
    <p:extLst>
      <p:ext uri="{BB962C8B-B14F-4D97-AF65-F5344CB8AC3E}">
        <p14:creationId xmlns:p14="http://schemas.microsoft.com/office/powerpoint/2010/main" val="168332019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 descr="\\bbs-fs\ReichmMi$\Eigene Dateien\My Pictures\colourbox\COLOURBOX4314741bearb.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8" t="2318" r="-8" b="10008"/>
          <a:stretch/>
        </p:blipFill>
        <p:spPr bwMode="auto">
          <a:xfrm>
            <a:off x="2252" y="-1"/>
            <a:ext cx="9144001" cy="40011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platzhalter 5"/>
          <p:cNvSpPr txBox="1">
            <a:spLocks/>
          </p:cNvSpPr>
          <p:nvPr/>
        </p:nvSpPr>
        <p:spPr>
          <a:xfrm>
            <a:off x="1988678" y="4290998"/>
            <a:ext cx="4817386" cy="360000"/>
          </a:xfrm>
          <a:prstGeom prst="rect">
            <a:avLst/>
          </a:prstGeom>
          <a:solidFill>
            <a:schemeClr val="bg1"/>
          </a:solidFill>
          <a:effectLst>
            <a:outerShdw blurRad="63500" sx="102000" sy="102000" algn="ctr" rotWithShape="0">
              <a:prstClr val="black">
                <a:alpha val="40000"/>
              </a:prstClr>
            </a:outerShdw>
          </a:effectLst>
        </p:spPr>
        <p:txBody>
          <a:bodyPr/>
          <a:lstStyle>
            <a:lvl1pPr marL="0" indent="0" algn="l" defTabSz="914400" rtl="0" eaLnBrk="1" latinLnBrk="0" hangingPunct="1">
              <a:spcBef>
                <a:spcPts val="1200"/>
              </a:spcBef>
              <a:buFont typeface="Arial" pitchFamily="34" charset="0"/>
              <a:buNone/>
              <a:defRPr sz="1600" b="1" kern="1200" cap="none" baseline="0">
                <a:solidFill>
                  <a:schemeClr val="accent1"/>
                </a:solidFill>
                <a:latin typeface="+mn-lt"/>
                <a:ea typeface="+mn-ea"/>
                <a:cs typeface="+mn-cs"/>
              </a:defRPr>
            </a:lvl1pPr>
            <a:lvl2pPr marL="0" indent="0" algn="l" defTabSz="914400" rtl="0" eaLnBrk="1" latinLnBrk="0" hangingPunct="1">
              <a:spcBef>
                <a:spcPts val="800"/>
              </a:spcBef>
              <a:buFont typeface="Arial" pitchFamily="34" charset="0"/>
              <a:buNone/>
              <a:defRPr sz="1600" kern="1200">
                <a:solidFill>
                  <a:schemeClr val="accent1"/>
                </a:solidFill>
                <a:latin typeface="+mn-lt"/>
                <a:ea typeface="+mn-ea"/>
                <a:cs typeface="+mn-cs"/>
              </a:defRPr>
            </a:lvl2pPr>
            <a:lvl3pPr marL="269875" indent="-269875" algn="l" defTabSz="914400" rtl="0" eaLnBrk="1" latinLnBrk="0" hangingPunct="1">
              <a:spcBef>
                <a:spcPts val="400"/>
              </a:spcBef>
              <a:buClr>
                <a:schemeClr val="accent1"/>
              </a:buClr>
              <a:buSzPct val="150000"/>
              <a:buFont typeface="Arial" pitchFamily="34" charset="0"/>
              <a:buChar char="•"/>
              <a:defRPr sz="1600" kern="1200">
                <a:solidFill>
                  <a:schemeClr val="accent1"/>
                </a:solidFill>
                <a:latin typeface="+mn-lt"/>
                <a:ea typeface="+mn-ea"/>
                <a:cs typeface="+mn-cs"/>
              </a:defRPr>
            </a:lvl3pPr>
            <a:lvl4pPr marL="538163" indent="-268288"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4pPr>
            <a:lvl5pPr marL="808038" indent="-269875"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000" b="0" dirty="0">
                <a:latin typeface="+mj-lt"/>
              </a:rPr>
              <a:t>VERSCHIEDENE WEGE ZUM ERFOLG</a:t>
            </a:r>
          </a:p>
        </p:txBody>
      </p:sp>
      <p:sp>
        <p:nvSpPr>
          <p:cNvPr id="31" name="Rectangle 17"/>
          <p:cNvSpPr txBox="1">
            <a:spLocks noChangeArrowheads="1"/>
          </p:cNvSpPr>
          <p:nvPr/>
        </p:nvSpPr>
        <p:spPr bwMode="auto">
          <a:xfrm>
            <a:off x="78453" y="4921515"/>
            <a:ext cx="2156747" cy="22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20000"/>
              </a:spcBef>
              <a:spcAft>
                <a:spcPct val="0"/>
              </a:spcAft>
              <a:defRPr sz="2000" b="1">
                <a:solidFill>
                  <a:schemeClr val="tx1"/>
                </a:solidFill>
                <a:latin typeface="+mn-lt"/>
                <a:ea typeface="+mn-ea"/>
                <a:cs typeface="+mn-cs"/>
              </a:defRPr>
            </a:lvl1pPr>
            <a:lvl2pPr marL="217488" indent="-215900" algn="l" rtl="0" eaLnBrk="1" fontAlgn="base" hangingPunct="1">
              <a:lnSpc>
                <a:spcPts val="1900"/>
              </a:lnSpc>
              <a:spcBef>
                <a:spcPct val="20000"/>
              </a:spcBef>
              <a:spcAft>
                <a:spcPct val="0"/>
              </a:spcAft>
              <a:buFont typeface="Arial" charset="0"/>
              <a:buChar char="●"/>
              <a:defRPr sz="1600">
                <a:solidFill>
                  <a:schemeClr val="tx1"/>
                </a:solidFill>
                <a:latin typeface="+mn-lt"/>
                <a:cs typeface="+mn-cs"/>
              </a:defRPr>
            </a:lvl2pPr>
            <a:lvl3pPr marL="434975" indent="-215900" algn="l" rtl="0" eaLnBrk="1" fontAlgn="base" hangingPunct="1">
              <a:lnSpc>
                <a:spcPts val="1900"/>
              </a:lnSpc>
              <a:spcBef>
                <a:spcPct val="20000"/>
              </a:spcBef>
              <a:spcAft>
                <a:spcPct val="0"/>
              </a:spcAft>
              <a:buFont typeface="Arial" charset="0"/>
              <a:buChar char="●"/>
              <a:defRPr sz="1600">
                <a:solidFill>
                  <a:schemeClr val="tx1"/>
                </a:solidFill>
                <a:latin typeface="+mn-lt"/>
                <a:cs typeface="+mn-cs"/>
              </a:defRPr>
            </a:lvl3pPr>
            <a:lvl4pPr marL="669925" indent="-233363" algn="l" rtl="0" eaLnBrk="1" fontAlgn="base" hangingPunct="1">
              <a:lnSpc>
                <a:spcPts val="1900"/>
              </a:lnSpc>
              <a:spcBef>
                <a:spcPct val="20000"/>
              </a:spcBef>
              <a:spcAft>
                <a:spcPct val="0"/>
              </a:spcAft>
              <a:buFont typeface="Arial" charset="0"/>
              <a:buChar char="●"/>
              <a:defRPr sz="1600">
                <a:solidFill>
                  <a:schemeClr val="tx1"/>
                </a:solidFill>
                <a:latin typeface="+mn-lt"/>
                <a:cs typeface="+mn-cs"/>
              </a:defRPr>
            </a:lvl4pPr>
            <a:lvl5pPr marL="914400" indent="-242888" algn="l" rtl="0" eaLnBrk="1" fontAlgn="base" hangingPunct="1">
              <a:lnSpc>
                <a:spcPts val="1900"/>
              </a:lnSpc>
              <a:spcBef>
                <a:spcPct val="20000"/>
              </a:spcBef>
              <a:spcAft>
                <a:spcPct val="0"/>
              </a:spcAft>
              <a:buFont typeface="Arial" charset="0"/>
              <a:buChar char="●"/>
              <a:defRPr sz="1600">
                <a:solidFill>
                  <a:schemeClr val="tx1"/>
                </a:solidFill>
                <a:latin typeface="+mn-lt"/>
                <a:cs typeface="+mn-cs"/>
              </a:defRPr>
            </a:lvl5pPr>
            <a:lvl6pPr marL="1371600" indent="-242888" algn="l" rtl="0" eaLnBrk="1" fontAlgn="base" hangingPunct="1">
              <a:lnSpc>
                <a:spcPts val="1900"/>
              </a:lnSpc>
              <a:spcBef>
                <a:spcPct val="20000"/>
              </a:spcBef>
              <a:spcAft>
                <a:spcPct val="0"/>
              </a:spcAft>
              <a:buFont typeface="Arial" charset="0"/>
              <a:buChar char="●"/>
              <a:defRPr sz="1600">
                <a:solidFill>
                  <a:schemeClr val="tx1"/>
                </a:solidFill>
                <a:latin typeface="+mn-lt"/>
                <a:cs typeface="+mn-cs"/>
              </a:defRPr>
            </a:lvl6pPr>
            <a:lvl7pPr marL="1828800" indent="-242888" algn="l" rtl="0" eaLnBrk="1" fontAlgn="base" hangingPunct="1">
              <a:lnSpc>
                <a:spcPts val="1900"/>
              </a:lnSpc>
              <a:spcBef>
                <a:spcPct val="20000"/>
              </a:spcBef>
              <a:spcAft>
                <a:spcPct val="0"/>
              </a:spcAft>
              <a:buFont typeface="Arial" charset="0"/>
              <a:buChar char="●"/>
              <a:defRPr sz="1600">
                <a:solidFill>
                  <a:schemeClr val="tx1"/>
                </a:solidFill>
                <a:latin typeface="+mn-lt"/>
                <a:cs typeface="+mn-cs"/>
              </a:defRPr>
            </a:lvl7pPr>
            <a:lvl8pPr marL="2286000" indent="-242888" algn="l" rtl="0" eaLnBrk="1" fontAlgn="base" hangingPunct="1">
              <a:lnSpc>
                <a:spcPts val="1900"/>
              </a:lnSpc>
              <a:spcBef>
                <a:spcPct val="20000"/>
              </a:spcBef>
              <a:spcAft>
                <a:spcPct val="0"/>
              </a:spcAft>
              <a:buFont typeface="Arial" charset="0"/>
              <a:buChar char="●"/>
              <a:defRPr sz="1600">
                <a:solidFill>
                  <a:schemeClr val="tx1"/>
                </a:solidFill>
                <a:latin typeface="+mn-lt"/>
                <a:cs typeface="+mn-cs"/>
              </a:defRPr>
            </a:lvl8pPr>
            <a:lvl9pPr marL="2743200" indent="-242888" algn="l" rtl="0" eaLnBrk="1" fontAlgn="base" hangingPunct="1">
              <a:lnSpc>
                <a:spcPts val="1900"/>
              </a:lnSpc>
              <a:spcBef>
                <a:spcPct val="20000"/>
              </a:spcBef>
              <a:spcAft>
                <a:spcPct val="0"/>
              </a:spcAft>
              <a:buFont typeface="Arial" charset="0"/>
              <a:buChar char="●"/>
              <a:defRPr sz="1600">
                <a:solidFill>
                  <a:schemeClr val="tx1"/>
                </a:solidFill>
                <a:latin typeface="+mn-lt"/>
                <a:cs typeface="+mn-cs"/>
              </a:defRPr>
            </a:lvl9pPr>
          </a:lstStyle>
          <a:p>
            <a:pPr>
              <a:lnSpc>
                <a:spcPct val="125000"/>
              </a:lnSpc>
              <a:spcBef>
                <a:spcPct val="0"/>
              </a:spcBef>
            </a:pPr>
            <a:r>
              <a:rPr lang="de-DE" altLang="de-DE" sz="1000" b="0" kern="0" dirty="0">
                <a:solidFill>
                  <a:schemeClr val="bg1"/>
                </a:solidFill>
              </a:rPr>
              <a:t>Bildquellen: Thun; www.colourbox.de</a:t>
            </a:r>
            <a:endParaRPr lang="de-DE" altLang="de-DE" kern="0" dirty="0"/>
          </a:p>
        </p:txBody>
      </p:sp>
      <p:sp>
        <p:nvSpPr>
          <p:cNvPr id="32" name="Titel 1"/>
          <p:cNvSpPr txBox="1">
            <a:spLocks/>
          </p:cNvSpPr>
          <p:nvPr/>
        </p:nvSpPr>
        <p:spPr>
          <a:xfrm>
            <a:off x="1937730" y="3821114"/>
            <a:ext cx="4868333" cy="360000"/>
          </a:xfrm>
          <a:prstGeom prst="rect">
            <a:avLst/>
          </a:prstGeom>
          <a:solidFill>
            <a:schemeClr val="bg1"/>
          </a:solidFill>
          <a:effectLst>
            <a:outerShdw blurRad="63500" sx="102000" sy="102000" algn="ctr" rotWithShape="0">
              <a:prstClr val="black">
                <a:alpha val="40000"/>
              </a:prstClr>
            </a:outerShdw>
          </a:effectLst>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sz="2000" dirty="0">
                <a:solidFill>
                  <a:srgbClr val="CC3300"/>
                </a:solidFill>
              </a:rPr>
              <a:t>Verschiedene Persönlichkeiten</a:t>
            </a:r>
            <a:endParaRPr lang="de-DE" sz="2000" b="1" dirty="0">
              <a:solidFill>
                <a:srgbClr val="CC3300"/>
              </a:solidFill>
            </a:endParaRPr>
          </a:p>
        </p:txBody>
      </p:sp>
      <p:pic>
        <p:nvPicPr>
          <p:cNvPr id="33" name="Picture 7" descr="\\bbs-fs\ReichmMi$\Eigene Dateien\SIZ I\Gestaltung\CMYK\Hamburg_Bug_NEU_CMYK.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1274" y="3744937"/>
            <a:ext cx="1404000" cy="48633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4" name="Picture 7" descr="\\bbs-fs\ReichmMi$\Eigene Dateien\SIZ I\Gestaltung\CMYK\Hamburg_Bug_NEU_CMYK.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102" y="3744937"/>
            <a:ext cx="1406617" cy="486000"/>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7583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2000" fill="hold"/>
                                        <p:tgtEl>
                                          <p:spTgt spid="30"/>
                                        </p:tgtEl>
                                        <p:attrNameLst>
                                          <p:attrName>ppt_x</p:attrName>
                                        </p:attrNameLst>
                                      </p:cBhvr>
                                      <p:tavLst>
                                        <p:tav tm="0">
                                          <p:val>
                                            <p:strVal val="#ppt_x"/>
                                          </p:val>
                                        </p:tav>
                                        <p:tav tm="100000">
                                          <p:val>
                                            <p:strVal val="#ppt_x"/>
                                          </p:val>
                                        </p:tav>
                                      </p:tavLst>
                                    </p:anim>
                                    <p:anim calcmode="lin" valueType="num">
                                      <p:cBhvr additive="base">
                                        <p:cTn id="8" dur="20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2000" fill="hold"/>
                                        <p:tgtEl>
                                          <p:spTgt spid="32"/>
                                        </p:tgtEl>
                                        <p:attrNameLst>
                                          <p:attrName>ppt_x</p:attrName>
                                        </p:attrNameLst>
                                      </p:cBhvr>
                                      <p:tavLst>
                                        <p:tav tm="0">
                                          <p:val>
                                            <p:strVal val="#ppt_x"/>
                                          </p:val>
                                        </p:tav>
                                        <p:tav tm="100000">
                                          <p:val>
                                            <p:strVal val="#ppt_x"/>
                                          </p:val>
                                        </p:tav>
                                      </p:tavLst>
                                    </p:anim>
                                    <p:anim calcmode="lin" valueType="num">
                                      <p:cBhvr additive="base">
                                        <p:cTn id="12" dur="2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73324" y="135827"/>
            <a:ext cx="5045532" cy="388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3986213" y="2876550"/>
            <a:ext cx="1447800" cy="70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70000" algn="ctr">
              <a:spcBef>
                <a:spcPts val="400"/>
              </a:spcBef>
              <a:buClr>
                <a:schemeClr val="bg1"/>
              </a:buClr>
              <a:buSzPct val="150000"/>
              <a:buFont typeface="Arial" pitchFamily="34" charset="0"/>
              <a:buChar char="•"/>
            </a:pPr>
            <a:endParaRPr lang="de-DE" dirty="0"/>
          </a:p>
        </p:txBody>
      </p:sp>
      <p:sp>
        <p:nvSpPr>
          <p:cNvPr id="24" name="Textplatzhalter 15"/>
          <p:cNvSpPr txBox="1">
            <a:spLocks/>
          </p:cNvSpPr>
          <p:nvPr/>
        </p:nvSpPr>
        <p:spPr bwMode="gray">
          <a:xfrm>
            <a:off x="2447792" y="900306"/>
            <a:ext cx="6438102" cy="246221"/>
          </a:xfrm>
          <a:prstGeom prst="rect">
            <a:avLst/>
          </a:prstGeom>
        </p:spPr>
        <p:txBody>
          <a:bodyPr vert="horz" lIns="0" tIns="0" rIns="0" bIns="0" rtlCol="0" anchor="ctr" anchorCtr="0">
            <a:spAutoFit/>
          </a:bodyPr>
          <a:lstStyle>
            <a:lvl1pPr marL="0" indent="0" algn="l" defTabSz="914400" rtl="0" eaLnBrk="1" latinLnBrk="0" hangingPunct="1">
              <a:spcBef>
                <a:spcPts val="0"/>
              </a:spcBef>
              <a:buFont typeface="Arial" pitchFamily="34" charset="0"/>
              <a:buNone/>
              <a:defRPr sz="1600" b="0" kern="1200" cap="none" baseline="0">
                <a:solidFill>
                  <a:schemeClr val="accent1"/>
                </a:solidFill>
                <a:latin typeface="+mn-lt"/>
                <a:ea typeface="+mn-ea"/>
                <a:cs typeface="+mn-cs"/>
              </a:defRPr>
            </a:lvl1pPr>
            <a:lvl2pPr marL="0" indent="0" algn="l" defTabSz="914400" rtl="0" eaLnBrk="1" latinLnBrk="0" hangingPunct="1">
              <a:spcBef>
                <a:spcPts val="800"/>
              </a:spcBef>
              <a:buFont typeface="Arial" pitchFamily="34" charset="0"/>
              <a:buNone/>
              <a:defRPr sz="1600" kern="1200">
                <a:solidFill>
                  <a:schemeClr val="accent1"/>
                </a:solidFill>
                <a:latin typeface="+mn-lt"/>
                <a:ea typeface="+mn-ea"/>
                <a:cs typeface="+mn-cs"/>
              </a:defRPr>
            </a:lvl2pPr>
            <a:lvl3pPr marL="269875" indent="-269875" algn="l" defTabSz="914400" rtl="0" eaLnBrk="1" latinLnBrk="0" hangingPunct="1">
              <a:spcBef>
                <a:spcPts val="400"/>
              </a:spcBef>
              <a:buClr>
                <a:schemeClr val="accent1"/>
              </a:buClr>
              <a:buSzPct val="150000"/>
              <a:buFont typeface="Arial" pitchFamily="34" charset="0"/>
              <a:buChar char="•"/>
              <a:defRPr sz="1600" kern="1200">
                <a:solidFill>
                  <a:schemeClr val="accent1"/>
                </a:solidFill>
                <a:latin typeface="+mn-lt"/>
                <a:ea typeface="+mn-ea"/>
                <a:cs typeface="+mn-cs"/>
              </a:defRPr>
            </a:lvl3pPr>
            <a:lvl4pPr marL="538163" indent="-268288"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4pPr>
            <a:lvl5pPr marL="808038" indent="-269875"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t>Wo steht Ihr Kind jetzt?</a:t>
            </a:r>
          </a:p>
        </p:txBody>
      </p:sp>
      <p:sp>
        <p:nvSpPr>
          <p:cNvPr id="10" name="Textplatzhalter 9" hidden="1"/>
          <p:cNvSpPr>
            <a:spLocks noGrp="1"/>
          </p:cNvSpPr>
          <p:nvPr>
            <p:ph type="body" sz="quarter" idx="17"/>
          </p:nvPr>
        </p:nvSpPr>
        <p:spPr/>
        <p:txBody>
          <a:bodyPr/>
          <a:lstStyle/>
          <a:p>
            <a:r>
              <a:rPr lang="de-DE" dirty="0"/>
              <a:t>1</a:t>
            </a:r>
          </a:p>
        </p:txBody>
      </p:sp>
      <p:sp>
        <p:nvSpPr>
          <p:cNvPr id="9" name="Textplatzhalter 8"/>
          <p:cNvSpPr>
            <a:spLocks noGrp="1"/>
          </p:cNvSpPr>
          <p:nvPr>
            <p:ph type="body" sz="quarter" idx="10"/>
          </p:nvPr>
        </p:nvSpPr>
        <p:spPr/>
        <p:txBody>
          <a:bodyPr/>
          <a:lstStyle/>
          <a:p>
            <a:r>
              <a:rPr lang="de-DE" dirty="0"/>
              <a:t>gliederung</a:t>
            </a:r>
          </a:p>
        </p:txBody>
      </p:sp>
      <p:sp>
        <p:nvSpPr>
          <p:cNvPr id="11" name="Textplatzhalter 10"/>
          <p:cNvSpPr>
            <a:spLocks noGrp="1"/>
          </p:cNvSpPr>
          <p:nvPr>
            <p:ph type="body" sz="quarter" idx="18"/>
          </p:nvPr>
        </p:nvSpPr>
        <p:spPr/>
        <p:txBody>
          <a:bodyPr/>
          <a:lstStyle/>
          <a:p>
            <a:r>
              <a:rPr lang="de-DE" sz="1800" dirty="0"/>
              <a:t>2</a:t>
            </a:r>
          </a:p>
        </p:txBody>
      </p:sp>
      <p:sp>
        <p:nvSpPr>
          <p:cNvPr id="12" name="Textplatzhalter 11"/>
          <p:cNvSpPr>
            <a:spLocks noGrp="1"/>
          </p:cNvSpPr>
          <p:nvPr>
            <p:ph type="body" sz="quarter" idx="19"/>
          </p:nvPr>
        </p:nvSpPr>
        <p:spPr/>
        <p:txBody>
          <a:bodyPr/>
          <a:lstStyle/>
          <a:p>
            <a:r>
              <a:rPr lang="de-DE" sz="1800" dirty="0"/>
              <a:t>3</a:t>
            </a:r>
          </a:p>
        </p:txBody>
      </p:sp>
      <p:sp>
        <p:nvSpPr>
          <p:cNvPr id="13" name="Textplatzhalter 12"/>
          <p:cNvSpPr>
            <a:spLocks noGrp="1"/>
          </p:cNvSpPr>
          <p:nvPr>
            <p:ph type="body" sz="quarter" idx="20"/>
          </p:nvPr>
        </p:nvSpPr>
        <p:spPr/>
        <p:txBody>
          <a:bodyPr/>
          <a:lstStyle/>
          <a:p>
            <a:r>
              <a:rPr lang="de-DE" sz="1800" dirty="0"/>
              <a:t>4</a:t>
            </a:r>
          </a:p>
        </p:txBody>
      </p:sp>
      <p:sp>
        <p:nvSpPr>
          <p:cNvPr id="14" name="Textplatzhalter 13"/>
          <p:cNvSpPr>
            <a:spLocks noGrp="1"/>
          </p:cNvSpPr>
          <p:nvPr>
            <p:ph type="body" sz="quarter" idx="21"/>
          </p:nvPr>
        </p:nvSpPr>
        <p:spPr/>
        <p:txBody>
          <a:bodyPr/>
          <a:lstStyle/>
          <a:p>
            <a:r>
              <a:rPr lang="de-DE" sz="1800" dirty="0"/>
              <a:t>5</a:t>
            </a:r>
          </a:p>
        </p:txBody>
      </p:sp>
      <p:sp>
        <p:nvSpPr>
          <p:cNvPr id="15" name="Textplatzhalter 14"/>
          <p:cNvSpPr>
            <a:spLocks noGrp="1"/>
          </p:cNvSpPr>
          <p:nvPr>
            <p:ph type="body" sz="quarter" idx="22"/>
          </p:nvPr>
        </p:nvSpPr>
        <p:spPr/>
        <p:txBody>
          <a:bodyPr/>
          <a:lstStyle/>
          <a:p>
            <a:r>
              <a:rPr lang="de-DE" sz="1800" dirty="0"/>
              <a:t>6</a:t>
            </a:r>
          </a:p>
        </p:txBody>
      </p:sp>
      <p:sp>
        <p:nvSpPr>
          <p:cNvPr id="17" name="Textplatzhalter 16"/>
          <p:cNvSpPr>
            <a:spLocks noGrp="1"/>
          </p:cNvSpPr>
          <p:nvPr>
            <p:ph type="body" sz="quarter" idx="24"/>
          </p:nvPr>
        </p:nvSpPr>
        <p:spPr/>
        <p:txBody>
          <a:bodyPr/>
          <a:lstStyle/>
          <a:p>
            <a:r>
              <a:rPr lang="de-DE" dirty="0"/>
              <a:t>Der Übergang in Zahlen</a:t>
            </a:r>
          </a:p>
        </p:txBody>
      </p:sp>
      <p:sp>
        <p:nvSpPr>
          <p:cNvPr id="18" name="Textplatzhalter 17"/>
          <p:cNvSpPr>
            <a:spLocks noGrp="1"/>
          </p:cNvSpPr>
          <p:nvPr>
            <p:ph type="body" sz="quarter" idx="25"/>
          </p:nvPr>
        </p:nvSpPr>
        <p:spPr/>
        <p:txBody>
          <a:bodyPr/>
          <a:lstStyle/>
          <a:p>
            <a:r>
              <a:rPr lang="de-DE" dirty="0"/>
              <a:t>Unterricht und Lernen</a:t>
            </a:r>
          </a:p>
        </p:txBody>
      </p:sp>
      <p:sp>
        <p:nvSpPr>
          <p:cNvPr id="19" name="Textplatzhalter 18"/>
          <p:cNvSpPr>
            <a:spLocks noGrp="1"/>
          </p:cNvSpPr>
          <p:nvPr>
            <p:ph type="body" sz="quarter" idx="26"/>
          </p:nvPr>
        </p:nvSpPr>
        <p:spPr/>
        <p:txBody>
          <a:bodyPr/>
          <a:lstStyle/>
          <a:p>
            <a:r>
              <a:rPr lang="de-DE" dirty="0"/>
              <a:t>Die Schulformen</a:t>
            </a:r>
          </a:p>
        </p:txBody>
      </p:sp>
      <p:sp>
        <p:nvSpPr>
          <p:cNvPr id="20" name="Textplatzhalter 19"/>
          <p:cNvSpPr>
            <a:spLocks noGrp="1"/>
          </p:cNvSpPr>
          <p:nvPr>
            <p:ph type="body" sz="quarter" idx="27"/>
          </p:nvPr>
        </p:nvSpPr>
        <p:spPr/>
        <p:txBody>
          <a:bodyPr/>
          <a:lstStyle/>
          <a:p>
            <a:r>
              <a:rPr lang="de-DE" dirty="0"/>
              <a:t>… und nach der Schule?</a:t>
            </a:r>
          </a:p>
        </p:txBody>
      </p:sp>
      <p:sp>
        <p:nvSpPr>
          <p:cNvPr id="21" name="Textplatzhalter 20"/>
          <p:cNvSpPr>
            <a:spLocks noGrp="1"/>
          </p:cNvSpPr>
          <p:nvPr>
            <p:ph type="body" sz="quarter" idx="28"/>
          </p:nvPr>
        </p:nvSpPr>
        <p:spPr/>
        <p:txBody>
          <a:bodyPr/>
          <a:lstStyle/>
          <a:p>
            <a:r>
              <a:rPr lang="de-DE" dirty="0"/>
              <a:t>Ihre Rolle als Eltern</a:t>
            </a:r>
          </a:p>
        </p:txBody>
      </p:sp>
      <p:sp>
        <p:nvSpPr>
          <p:cNvPr id="3" name="Textfeld 2"/>
          <p:cNvSpPr txBox="1"/>
          <p:nvPr/>
        </p:nvSpPr>
        <p:spPr>
          <a:xfrm>
            <a:off x="6676845" y="422694"/>
            <a:ext cx="1923691" cy="338554"/>
          </a:xfrm>
          <a:prstGeom prst="rect">
            <a:avLst/>
          </a:prstGeom>
          <a:noFill/>
        </p:spPr>
        <p:txBody>
          <a:bodyPr wrap="square" rtlCol="0">
            <a:spAutoFit/>
          </a:bodyPr>
          <a:lstStyle/>
          <a:p>
            <a:pPr>
              <a:spcBef>
                <a:spcPts val="400"/>
              </a:spcBef>
              <a:buClr>
                <a:schemeClr val="accent1"/>
              </a:buClr>
              <a:buSzPct val="150000"/>
            </a:pPr>
            <a:r>
              <a:rPr lang="de-DE" sz="1600" dirty="0"/>
              <a:t>      </a:t>
            </a:r>
          </a:p>
        </p:txBody>
      </p:sp>
      <p:sp>
        <p:nvSpPr>
          <p:cNvPr id="34" name="1 groß" hidden="1"/>
          <p:cNvSpPr txBox="1">
            <a:spLocks/>
          </p:cNvSpPr>
          <p:nvPr/>
        </p:nvSpPr>
        <p:spPr bwMode="gray">
          <a:xfrm>
            <a:off x="671053" y="-746843"/>
            <a:ext cx="2981718" cy="2981718"/>
          </a:xfrm>
          <a:prstGeom prst="ellipse">
            <a:avLst/>
          </a:prstGeom>
          <a:solidFill>
            <a:schemeClr val="accent6"/>
          </a:solidFill>
        </p:spPr>
        <p:txBody>
          <a:bodyPr vert="horz" wrap="none" lIns="0" tIns="0" rIns="0" bIns="0" rtlCol="0" anchor="ctr" anchorCtr="0">
            <a:noAutofit/>
          </a:bodyPr>
          <a:lstStyle>
            <a:lvl1pPr marL="0" indent="0" algn="ctr" defTabSz="914400" rtl="0" eaLnBrk="1" latinLnBrk="0" hangingPunct="1">
              <a:spcBef>
                <a:spcPts val="0"/>
              </a:spcBef>
              <a:buFont typeface="Arial" pitchFamily="34" charset="0"/>
              <a:buNone/>
              <a:defRPr sz="1600" b="1" kern="1200" cap="none" baseline="0">
                <a:solidFill>
                  <a:schemeClr val="bg1"/>
                </a:solidFill>
                <a:latin typeface="+mn-lt"/>
                <a:ea typeface="+mn-ea"/>
                <a:cs typeface="+mn-cs"/>
              </a:defRPr>
            </a:lvl1pPr>
            <a:lvl2pPr marL="0" indent="0" algn="l" defTabSz="914400" rtl="0" eaLnBrk="1" latinLnBrk="0" hangingPunct="1">
              <a:spcBef>
                <a:spcPts val="800"/>
              </a:spcBef>
              <a:buFont typeface="Arial" pitchFamily="34" charset="0"/>
              <a:buNone/>
              <a:defRPr sz="1200" kern="1200">
                <a:solidFill>
                  <a:schemeClr val="accent1"/>
                </a:solidFill>
                <a:latin typeface="+mn-lt"/>
                <a:ea typeface="+mn-ea"/>
                <a:cs typeface="+mn-cs"/>
              </a:defRPr>
            </a:lvl2pPr>
            <a:lvl3pPr marL="269875" indent="-269875" algn="l" defTabSz="914400" rtl="0" eaLnBrk="1" latinLnBrk="0" hangingPunct="1">
              <a:spcBef>
                <a:spcPts val="400"/>
              </a:spcBef>
              <a:buClr>
                <a:schemeClr val="accent1"/>
              </a:buClr>
              <a:buSzPct val="150000"/>
              <a:buFont typeface="Arial" pitchFamily="34" charset="0"/>
              <a:buChar char="•"/>
              <a:defRPr sz="1200" kern="1200">
                <a:solidFill>
                  <a:schemeClr val="accent1"/>
                </a:solidFill>
                <a:latin typeface="+mn-lt"/>
                <a:ea typeface="+mn-ea"/>
                <a:cs typeface="+mn-cs"/>
              </a:defRPr>
            </a:lvl3pPr>
            <a:lvl4pPr marL="538163" indent="-268288" algn="l" defTabSz="914400" rtl="0" eaLnBrk="1" latinLnBrk="0" hangingPunct="1">
              <a:spcBef>
                <a:spcPts val="200"/>
              </a:spcBef>
              <a:buClr>
                <a:schemeClr val="accent1"/>
              </a:buClr>
              <a:buSzPct val="150000"/>
              <a:buFont typeface="Arial" pitchFamily="34" charset="0"/>
              <a:buChar char="•"/>
              <a:defRPr sz="1200" kern="1200">
                <a:solidFill>
                  <a:schemeClr val="accent1"/>
                </a:solidFill>
                <a:latin typeface="+mn-lt"/>
                <a:ea typeface="+mn-ea"/>
                <a:cs typeface="+mn-cs"/>
              </a:defRPr>
            </a:lvl4pPr>
            <a:lvl5pPr marL="808038" indent="-269875" algn="l" defTabSz="914400" rtl="0" eaLnBrk="1" latinLnBrk="0" hangingPunct="1">
              <a:spcBef>
                <a:spcPts val="200"/>
              </a:spcBef>
              <a:buClr>
                <a:schemeClr val="accent1"/>
              </a:buClr>
              <a:buSzPct val="150000"/>
              <a:buFont typeface="Arial"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6600" dirty="0"/>
              <a:t>1</a:t>
            </a:r>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225" y="2176463"/>
            <a:ext cx="4810125" cy="2076450"/>
          </a:xfrm>
          <a:prstGeom prst="rect">
            <a:avLst/>
          </a:prstGeom>
        </p:spPr>
      </p:pic>
      <p:sp>
        <p:nvSpPr>
          <p:cNvPr id="29" name="Textplatzhalter 10"/>
          <p:cNvSpPr>
            <a:spLocks noGrp="1"/>
          </p:cNvSpPr>
          <p:nvPr>
            <p:ph type="body" sz="quarter" idx="18"/>
          </p:nvPr>
        </p:nvSpPr>
        <p:spPr>
          <a:xfrm>
            <a:off x="1974966" y="837749"/>
            <a:ext cx="360000" cy="360000"/>
          </a:xfrm>
        </p:spPr>
        <p:txBody>
          <a:bodyPr/>
          <a:lstStyle/>
          <a:p>
            <a:r>
              <a:rPr lang="de-DE" sz="1800" dirty="0"/>
              <a:t>1</a:t>
            </a:r>
          </a:p>
        </p:txBody>
      </p:sp>
    </p:spTree>
    <p:extLst>
      <p:ext uri="{BB962C8B-B14F-4D97-AF65-F5344CB8AC3E}">
        <p14:creationId xmlns:p14="http://schemas.microsoft.com/office/powerpoint/2010/main" val="2284880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6" presetClass="emph" presetSubtype="0" fill="hold" grpId="1" nodeType="withEffect">
                                  <p:stCondLst>
                                    <p:cond delay="0"/>
                                  </p:stCondLst>
                                  <p:childTnLst>
                                    <p:animScale>
                                      <p:cBhvr>
                                        <p:cTn id="8" dur="10" fill="hold"/>
                                        <p:tgtEl>
                                          <p:spTgt spid="34"/>
                                        </p:tgtEl>
                                      </p:cBhvr>
                                      <p:by x="12080" y="12080"/>
                                    </p:animScale>
                                  </p:childTnLst>
                                </p:cTn>
                              </p:par>
                              <p:par>
                                <p:cTn id="9" presetID="1" presetClass="entr" presetSubtype="0" fill="hold" grpId="2"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94444E-6 4.5679E-6 L 1.94444E-6 0.67222 " pathEditMode="relative" rAng="0" ptsTypes="AA">
                                      <p:cBhvr>
                                        <p:cTn id="14" dur="2000" fill="hold"/>
                                        <p:tgtEl>
                                          <p:spTgt spid="24"/>
                                        </p:tgtEl>
                                        <p:attrNameLst>
                                          <p:attrName>ppt_x</p:attrName>
                                          <p:attrName>ppt_y</p:attrName>
                                        </p:attrNameLst>
                                      </p:cBhvr>
                                      <p:rCtr x="0" y="33611"/>
                                    </p:animMotion>
                                  </p:childTnLst>
                                </p:cTn>
                              </p:par>
                              <p:par>
                                <p:cTn id="15" presetID="3" presetClass="emph" presetSubtype="2" fill="hold" grpId="1" nodeType="withEffect">
                                  <p:stCondLst>
                                    <p:cond delay="0"/>
                                  </p:stCondLst>
                                  <p:childTnLst>
                                    <p:animClr clrSpc="rgb" dir="cw">
                                      <p:cBhvr override="childStyle">
                                        <p:cTn id="16" dur="2000" fill="hold"/>
                                        <p:tgtEl>
                                          <p:spTgt spid="24"/>
                                        </p:tgtEl>
                                        <p:attrNameLst>
                                          <p:attrName>style.color</p:attrName>
                                        </p:attrNameLst>
                                      </p:cBhvr>
                                      <p:to>
                                        <a:srgbClr val="FFFFFF"/>
                                      </p:to>
                                    </p:animClr>
                                  </p:childTnLst>
                                </p:cTn>
                              </p:par>
                              <p:par>
                                <p:cTn id="17" presetID="42" presetClass="path" presetSubtype="0" accel="50000" decel="50000" fill="hold" grpId="3" nodeType="withEffect">
                                  <p:stCondLst>
                                    <p:cond delay="0"/>
                                  </p:stCondLst>
                                  <p:childTnLst>
                                    <p:animMotion origin="layout" path="M -1.11111E-6 3.20161E-6 L 0.56389 0.31954 " pathEditMode="relative" rAng="0" ptsTypes="AA">
                                      <p:cBhvr>
                                        <p:cTn id="18" dur="2000" fill="hold"/>
                                        <p:tgtEl>
                                          <p:spTgt spid="10">
                                            <p:bg/>
                                          </p:spTgt>
                                        </p:tgtEl>
                                        <p:attrNameLst>
                                          <p:attrName>ppt_x</p:attrName>
                                          <p:attrName>ppt_y</p:attrName>
                                        </p:attrNameLst>
                                      </p:cBhvr>
                                      <p:rCtr x="28194" y="15962"/>
                                    </p:animMotion>
                                  </p:childTnLst>
                                </p:cTn>
                              </p:par>
                              <p:par>
                                <p:cTn id="19" presetID="42" presetClass="path" presetSubtype="0" accel="50000" decel="50000" fill="hold" grpId="3" nodeType="withEffect">
                                  <p:stCondLst>
                                    <p:cond delay="0"/>
                                  </p:stCondLst>
                                  <p:childTnLst>
                                    <p:animMotion origin="layout" path="M 3.05556E-6 -2.46914E-7 L 0.56649 0.32037 " pathEditMode="relative" rAng="0" ptsTypes="AA">
                                      <p:cBhvr>
                                        <p:cTn id="20" dur="2000" fill="hold"/>
                                        <p:tgtEl>
                                          <p:spTgt spid="10">
                                            <p:txEl>
                                              <p:pRg st="0" end="0"/>
                                            </p:txEl>
                                          </p:spTgt>
                                        </p:tgtEl>
                                        <p:attrNameLst>
                                          <p:attrName>ppt_x</p:attrName>
                                          <p:attrName>ppt_y</p:attrName>
                                        </p:attrNameLst>
                                      </p:cBhvr>
                                      <p:rCtr x="28316" y="16019"/>
                                    </p:animMotion>
                                  </p:childTnLst>
                                </p:cTn>
                              </p:par>
                              <p:par>
                                <p:cTn id="21" presetID="42" presetClass="path" presetSubtype="0" accel="50000" decel="50000" fill="hold" grpId="0" nodeType="withEffect">
                                  <p:stCondLst>
                                    <p:cond delay="0"/>
                                  </p:stCondLst>
                                  <p:childTnLst>
                                    <p:animMotion origin="layout" path="M 1.94444E-6 4.5679E-6 L 1.94444E-6 0.67222 " pathEditMode="relative" rAng="0" ptsTypes="AA">
                                      <p:cBhvr>
                                        <p:cTn id="22" dur="2000" fill="hold"/>
                                        <p:tgtEl>
                                          <p:spTgt spid="29"/>
                                        </p:tgtEl>
                                        <p:attrNameLst>
                                          <p:attrName>ppt_x</p:attrName>
                                          <p:attrName>ppt_y</p:attrName>
                                        </p:attrNameLst>
                                      </p:cBhvr>
                                      <p:rCtr x="0" y="33611"/>
                                    </p:animMotion>
                                  </p:childTnLst>
                                </p:cTn>
                              </p:par>
                              <p:par>
                                <p:cTn id="23" presetID="10" presetClass="exit" presetSubtype="0" fill="hold" grpId="0" nodeType="withEffect">
                                  <p:stCondLst>
                                    <p:cond delay="200"/>
                                  </p:stCondLst>
                                  <p:childTnLst>
                                    <p:animEffect transition="out" filter="fade">
                                      <p:cBhvr>
                                        <p:cTn id="24" dur="500"/>
                                        <p:tgtEl>
                                          <p:spTgt spid="11">
                                            <p:txEl>
                                              <p:pRg st="0" end="0"/>
                                            </p:txEl>
                                          </p:spTgt>
                                        </p:tgtEl>
                                      </p:cBhvr>
                                    </p:animEffect>
                                    <p:set>
                                      <p:cBhvr>
                                        <p:cTn id="25" dur="1" fill="hold">
                                          <p:stCondLst>
                                            <p:cond delay="499"/>
                                          </p:stCondLst>
                                        </p:cTn>
                                        <p:tgtEl>
                                          <p:spTgt spid="11">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1">
                                            <p:bg/>
                                          </p:spTgt>
                                        </p:tgtEl>
                                      </p:cBhvr>
                                    </p:animEffect>
                                    <p:set>
                                      <p:cBhvr>
                                        <p:cTn id="28" dur="1" fill="hold">
                                          <p:stCondLst>
                                            <p:cond delay="499"/>
                                          </p:stCondLst>
                                        </p:cTn>
                                        <p:tgtEl>
                                          <p:spTgt spid="11">
                                            <p:bg/>
                                          </p:spTgt>
                                        </p:tgtEl>
                                        <p:attrNameLst>
                                          <p:attrName>style.visibility</p:attrName>
                                        </p:attrNameLst>
                                      </p:cBhvr>
                                      <p:to>
                                        <p:strVal val="hidden"/>
                                      </p:to>
                                    </p:set>
                                  </p:childTnLst>
                                </p:cTn>
                              </p:par>
                              <p:par>
                                <p:cTn id="29" presetID="10" presetClass="exit" presetSubtype="0" fill="hold" grpId="0" nodeType="withEffect">
                                  <p:stCondLst>
                                    <p:cond delay="100"/>
                                  </p:stCondLst>
                                  <p:childTnLst>
                                    <p:animEffect transition="out" filter="fade">
                                      <p:cBhvr>
                                        <p:cTn id="30" dur="500"/>
                                        <p:tgtEl>
                                          <p:spTgt spid="9">
                                            <p:txEl>
                                              <p:pRg st="0" end="0"/>
                                            </p:txEl>
                                          </p:spTgt>
                                        </p:tgtEl>
                                      </p:cBhvr>
                                    </p:animEffect>
                                    <p:set>
                                      <p:cBhvr>
                                        <p:cTn id="31" dur="1" fill="hold">
                                          <p:stCondLst>
                                            <p:cond delay="499"/>
                                          </p:stCondLst>
                                        </p:cTn>
                                        <p:tgtEl>
                                          <p:spTgt spid="9">
                                            <p:txEl>
                                              <p:pRg st="0" end="0"/>
                                            </p:txEl>
                                          </p:spTgt>
                                        </p:tgtEl>
                                        <p:attrNameLst>
                                          <p:attrName>style.visibility</p:attrName>
                                        </p:attrNameLst>
                                      </p:cBhvr>
                                      <p:to>
                                        <p:strVal val="hidden"/>
                                      </p:to>
                                    </p:set>
                                  </p:childTnLst>
                                </p:cTn>
                              </p:par>
                              <p:par>
                                <p:cTn id="32" presetID="10" presetClass="exit" presetSubtype="0" fill="hold" grpId="0" nodeType="withEffect">
                                  <p:stCondLst>
                                    <p:cond delay="200"/>
                                  </p:stCondLst>
                                  <p:childTnLst>
                                    <p:animEffect transition="out" filter="fade">
                                      <p:cBhvr>
                                        <p:cTn id="33" dur="500"/>
                                        <p:tgtEl>
                                          <p:spTgt spid="17">
                                            <p:txEl>
                                              <p:pRg st="0" end="0"/>
                                            </p:txEl>
                                          </p:spTgt>
                                        </p:tgtEl>
                                      </p:cBhvr>
                                    </p:animEffect>
                                    <p:set>
                                      <p:cBhvr>
                                        <p:cTn id="34" dur="1" fill="hold">
                                          <p:stCondLst>
                                            <p:cond delay="499"/>
                                          </p:stCondLst>
                                        </p:cTn>
                                        <p:tgtEl>
                                          <p:spTgt spid="17">
                                            <p:txEl>
                                              <p:pRg st="0" end="0"/>
                                            </p:txEl>
                                          </p:spTgt>
                                        </p:tgtEl>
                                        <p:attrNameLst>
                                          <p:attrName>style.visibility</p:attrName>
                                        </p:attrNameLst>
                                      </p:cBhvr>
                                      <p:to>
                                        <p:strVal val="hidden"/>
                                      </p:to>
                                    </p:set>
                                  </p:childTnLst>
                                </p:cTn>
                              </p:par>
                              <p:par>
                                <p:cTn id="35" presetID="10" presetClass="exit" presetSubtype="0" fill="hold" grpId="0" nodeType="withEffect">
                                  <p:stCondLst>
                                    <p:cond delay="200"/>
                                  </p:stCondLst>
                                  <p:childTnLst>
                                    <p:animEffect transition="out" filter="fade">
                                      <p:cBhvr>
                                        <p:cTn id="36" dur="500"/>
                                        <p:tgtEl>
                                          <p:spTgt spid="12">
                                            <p:txEl>
                                              <p:pRg st="0" end="0"/>
                                            </p:txEl>
                                          </p:spTgt>
                                        </p:tgtEl>
                                      </p:cBhvr>
                                    </p:animEffect>
                                    <p:set>
                                      <p:cBhvr>
                                        <p:cTn id="37" dur="1" fill="hold">
                                          <p:stCondLst>
                                            <p:cond delay="499"/>
                                          </p:stCondLst>
                                        </p:cTn>
                                        <p:tgtEl>
                                          <p:spTgt spid="12">
                                            <p:txEl>
                                              <p:pRg st="0" end="0"/>
                                            </p:txEl>
                                          </p:spTgt>
                                        </p:tgtEl>
                                        <p:attrNameLst>
                                          <p:attrName>style.visibility</p:attrName>
                                        </p:attrNameLst>
                                      </p:cBhvr>
                                      <p:to>
                                        <p:strVal val="hidden"/>
                                      </p:to>
                                    </p:set>
                                  </p:childTnLst>
                                </p:cTn>
                              </p:par>
                              <p:par>
                                <p:cTn id="38" presetID="10" presetClass="exit" presetSubtype="0" fill="hold" grpId="0" nodeType="withEffect">
                                  <p:stCondLst>
                                    <p:cond delay="500"/>
                                  </p:stCondLst>
                                  <p:childTnLst>
                                    <p:animEffect transition="out" filter="fade">
                                      <p:cBhvr>
                                        <p:cTn id="39" dur="500"/>
                                        <p:tgtEl>
                                          <p:spTgt spid="12">
                                            <p:bg/>
                                          </p:spTgt>
                                        </p:tgtEl>
                                      </p:cBhvr>
                                    </p:animEffect>
                                    <p:set>
                                      <p:cBhvr>
                                        <p:cTn id="40" dur="1" fill="hold">
                                          <p:stCondLst>
                                            <p:cond delay="499"/>
                                          </p:stCondLst>
                                        </p:cTn>
                                        <p:tgtEl>
                                          <p:spTgt spid="12">
                                            <p:bg/>
                                          </p:spTgt>
                                        </p:tgtEl>
                                        <p:attrNameLst>
                                          <p:attrName>style.visibility</p:attrName>
                                        </p:attrNameLst>
                                      </p:cBhvr>
                                      <p:to>
                                        <p:strVal val="hidden"/>
                                      </p:to>
                                    </p:set>
                                  </p:childTnLst>
                                </p:cTn>
                              </p:par>
                              <p:par>
                                <p:cTn id="41" presetID="10" presetClass="exit" presetSubtype="0" fill="hold" grpId="0" nodeType="withEffect">
                                  <p:stCondLst>
                                    <p:cond delay="300"/>
                                  </p:stCondLst>
                                  <p:childTnLst>
                                    <p:animEffect transition="out" filter="fade">
                                      <p:cBhvr>
                                        <p:cTn id="42" dur="500"/>
                                        <p:tgtEl>
                                          <p:spTgt spid="18">
                                            <p:txEl>
                                              <p:pRg st="0" end="0"/>
                                            </p:txEl>
                                          </p:spTgt>
                                        </p:tgtEl>
                                      </p:cBhvr>
                                    </p:animEffect>
                                    <p:set>
                                      <p:cBhvr>
                                        <p:cTn id="43" dur="1" fill="hold">
                                          <p:stCondLst>
                                            <p:cond delay="499"/>
                                          </p:stCondLst>
                                        </p:cTn>
                                        <p:tgtEl>
                                          <p:spTgt spid="18">
                                            <p:txEl>
                                              <p:pRg st="0" end="0"/>
                                            </p:txEl>
                                          </p:spTgt>
                                        </p:tgtEl>
                                        <p:attrNameLst>
                                          <p:attrName>style.visibility</p:attrName>
                                        </p:attrNameLst>
                                      </p:cBhvr>
                                      <p:to>
                                        <p:strVal val="hidden"/>
                                      </p:to>
                                    </p:set>
                                  </p:childTnLst>
                                </p:cTn>
                              </p:par>
                              <p:par>
                                <p:cTn id="44" presetID="10" presetClass="exit" presetSubtype="0" fill="hold" grpId="0" nodeType="withEffect">
                                  <p:stCondLst>
                                    <p:cond delay="300"/>
                                  </p:stCondLst>
                                  <p:childTnLst>
                                    <p:animEffect transition="out" filter="fade">
                                      <p:cBhvr>
                                        <p:cTn id="45" dur="500"/>
                                        <p:tgtEl>
                                          <p:spTgt spid="13">
                                            <p:txEl>
                                              <p:pRg st="0" end="0"/>
                                            </p:txEl>
                                          </p:spTgt>
                                        </p:tgtEl>
                                      </p:cBhvr>
                                    </p:animEffect>
                                    <p:set>
                                      <p:cBhvr>
                                        <p:cTn id="46" dur="1" fill="hold">
                                          <p:stCondLst>
                                            <p:cond delay="499"/>
                                          </p:stCondLst>
                                        </p:cTn>
                                        <p:tgtEl>
                                          <p:spTgt spid="13">
                                            <p:txEl>
                                              <p:pRg st="0" end="0"/>
                                            </p:txEl>
                                          </p:spTgt>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13">
                                            <p:bg/>
                                          </p:spTgt>
                                        </p:tgtEl>
                                      </p:cBhvr>
                                    </p:animEffect>
                                    <p:set>
                                      <p:cBhvr>
                                        <p:cTn id="49" dur="1" fill="hold">
                                          <p:stCondLst>
                                            <p:cond delay="499"/>
                                          </p:stCondLst>
                                        </p:cTn>
                                        <p:tgtEl>
                                          <p:spTgt spid="13">
                                            <p:bg/>
                                          </p:spTgt>
                                        </p:tgtEl>
                                        <p:attrNameLst>
                                          <p:attrName>style.visibility</p:attrName>
                                        </p:attrNameLst>
                                      </p:cBhvr>
                                      <p:to>
                                        <p:strVal val="hidden"/>
                                      </p:to>
                                    </p:set>
                                  </p:childTnLst>
                                </p:cTn>
                              </p:par>
                              <p:par>
                                <p:cTn id="50" presetID="10" presetClass="exit" presetSubtype="0" fill="hold" grpId="0" nodeType="withEffect">
                                  <p:stCondLst>
                                    <p:cond delay="400"/>
                                  </p:stCondLst>
                                  <p:childTnLst>
                                    <p:animEffect transition="out" filter="fade">
                                      <p:cBhvr>
                                        <p:cTn id="51" dur="500"/>
                                        <p:tgtEl>
                                          <p:spTgt spid="19">
                                            <p:txEl>
                                              <p:pRg st="0" end="0"/>
                                            </p:txEl>
                                          </p:spTgt>
                                        </p:tgtEl>
                                      </p:cBhvr>
                                    </p:animEffect>
                                    <p:set>
                                      <p:cBhvr>
                                        <p:cTn id="52" dur="1" fill="hold">
                                          <p:stCondLst>
                                            <p:cond delay="499"/>
                                          </p:stCondLst>
                                        </p:cTn>
                                        <p:tgtEl>
                                          <p:spTgt spid="19">
                                            <p:txEl>
                                              <p:pRg st="0" end="0"/>
                                            </p:txEl>
                                          </p:spTgt>
                                        </p:tgtEl>
                                        <p:attrNameLst>
                                          <p:attrName>style.visibility</p:attrName>
                                        </p:attrNameLst>
                                      </p:cBhvr>
                                      <p:to>
                                        <p:strVal val="hidden"/>
                                      </p:to>
                                    </p:set>
                                  </p:childTnLst>
                                </p:cTn>
                              </p:par>
                              <p:par>
                                <p:cTn id="53" presetID="10" presetClass="exit" presetSubtype="0" fill="hold" grpId="0" nodeType="withEffect">
                                  <p:stCondLst>
                                    <p:cond delay="400"/>
                                  </p:stCondLst>
                                  <p:childTnLst>
                                    <p:animEffect transition="out" filter="fade">
                                      <p:cBhvr>
                                        <p:cTn id="54" dur="500"/>
                                        <p:tgtEl>
                                          <p:spTgt spid="14">
                                            <p:txEl>
                                              <p:pRg st="0" end="0"/>
                                            </p:txEl>
                                          </p:spTgt>
                                        </p:tgtEl>
                                      </p:cBhvr>
                                    </p:animEffect>
                                    <p:set>
                                      <p:cBhvr>
                                        <p:cTn id="55" dur="1" fill="hold">
                                          <p:stCondLst>
                                            <p:cond delay="499"/>
                                          </p:stCondLst>
                                        </p:cTn>
                                        <p:tgtEl>
                                          <p:spTgt spid="14">
                                            <p:txEl>
                                              <p:pRg st="0" end="0"/>
                                            </p:txEl>
                                          </p:spTgt>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4">
                                            <p:bg/>
                                          </p:spTgt>
                                        </p:tgtEl>
                                      </p:cBhvr>
                                    </p:animEffect>
                                    <p:set>
                                      <p:cBhvr>
                                        <p:cTn id="58" dur="1" fill="hold">
                                          <p:stCondLst>
                                            <p:cond delay="499"/>
                                          </p:stCondLst>
                                        </p:cTn>
                                        <p:tgtEl>
                                          <p:spTgt spid="14">
                                            <p:bg/>
                                          </p:spTgt>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20">
                                            <p:txEl>
                                              <p:pRg st="0" end="0"/>
                                            </p:txEl>
                                          </p:spTgt>
                                        </p:tgtEl>
                                      </p:cBhvr>
                                    </p:animEffect>
                                    <p:set>
                                      <p:cBhvr>
                                        <p:cTn id="61" dur="1" fill="hold">
                                          <p:stCondLst>
                                            <p:cond delay="499"/>
                                          </p:stCondLst>
                                        </p:cTn>
                                        <p:tgtEl>
                                          <p:spTgt spid="20">
                                            <p:txEl>
                                              <p:pRg st="0" end="0"/>
                                            </p:txEl>
                                          </p:spTgt>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15">
                                            <p:txEl>
                                              <p:pRg st="0" end="0"/>
                                            </p:txEl>
                                          </p:spTgt>
                                        </p:tgtEl>
                                      </p:cBhvr>
                                    </p:animEffect>
                                    <p:set>
                                      <p:cBhvr>
                                        <p:cTn id="64" dur="1" fill="hold">
                                          <p:stCondLst>
                                            <p:cond delay="499"/>
                                          </p:stCondLst>
                                        </p:cTn>
                                        <p:tgtEl>
                                          <p:spTgt spid="15">
                                            <p:txEl>
                                              <p:pRg st="0" end="0"/>
                                            </p:txEl>
                                          </p:spTgt>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5">
                                            <p:bg/>
                                          </p:spTgt>
                                        </p:tgtEl>
                                      </p:cBhvr>
                                    </p:animEffect>
                                    <p:set>
                                      <p:cBhvr>
                                        <p:cTn id="67" dur="1" fill="hold">
                                          <p:stCondLst>
                                            <p:cond delay="499"/>
                                          </p:stCondLst>
                                        </p:cTn>
                                        <p:tgtEl>
                                          <p:spTgt spid="15">
                                            <p:bg/>
                                          </p:spTgt>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1">
                                            <p:txEl>
                                              <p:pRg st="0" end="0"/>
                                            </p:txEl>
                                          </p:spTgt>
                                        </p:tgtEl>
                                      </p:cBhvr>
                                    </p:animEffect>
                                    <p:set>
                                      <p:cBhvr>
                                        <p:cTn id="70" dur="1" fill="hold">
                                          <p:stCondLst>
                                            <p:cond delay="499"/>
                                          </p:stCondLst>
                                        </p:cTn>
                                        <p:tgtEl>
                                          <p:spTgt spid="21">
                                            <p:txEl>
                                              <p:pRg st="0" end="0"/>
                                            </p:txEl>
                                          </p:spTgt>
                                        </p:tgtEl>
                                        <p:attrNameLst>
                                          <p:attrName>style.visibility</p:attrName>
                                        </p:attrNameLst>
                                      </p:cBhvr>
                                      <p:to>
                                        <p:strVal val="hidden"/>
                                      </p:to>
                                    </p:set>
                                  </p:childTnLst>
                                </p:cTn>
                              </p:par>
                              <p:par>
                                <p:cTn id="71" presetID="1" presetClass="entr" presetSubtype="0" fill="hold" grpId="0" nodeType="withEffect">
                                  <p:stCondLst>
                                    <p:cond delay="1100"/>
                                  </p:stCondLst>
                                  <p:childTnLst>
                                    <p:set>
                                      <p:cBhvr>
                                        <p:cTn id="72" dur="1" fill="hold">
                                          <p:stCondLst>
                                            <p:cond delay="0"/>
                                          </p:stCondLst>
                                        </p:cTn>
                                        <p:tgtEl>
                                          <p:spTgt spid="6"/>
                                        </p:tgtEl>
                                        <p:attrNameLst>
                                          <p:attrName>style.visibility</p:attrName>
                                        </p:attrNameLst>
                                      </p:cBhvr>
                                      <p:to>
                                        <p:strVal val="visible"/>
                                      </p:to>
                                    </p:set>
                                  </p:childTnLst>
                                </p:cTn>
                              </p:par>
                              <p:par>
                                <p:cTn id="73" presetID="10" presetClass="entr" presetSubtype="0" fill="hold" nodeType="withEffect">
                                  <p:stCondLst>
                                    <p:cond delay="190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par>
                                <p:cTn id="76" presetID="6" presetClass="emph" presetSubtype="0" fill="hold" nodeType="withEffect">
                                  <p:stCondLst>
                                    <p:cond delay="1900"/>
                                  </p:stCondLst>
                                  <p:childTnLst>
                                    <p:animScale>
                                      <p:cBhvr>
                                        <p:cTn id="77" dur="600" fill="hold"/>
                                        <p:tgtEl>
                                          <p:spTgt spid="4"/>
                                        </p:tgtEl>
                                      </p:cBhvr>
                                      <p:by x="30000" y="30000"/>
                                    </p:animScale>
                                  </p:childTnLst>
                                </p:cTn>
                              </p:par>
                              <p:par>
                                <p:cTn id="78" presetID="10" presetClass="exit" presetSubtype="0" fill="hold" nodeType="withEffect">
                                  <p:stCondLst>
                                    <p:cond delay="2500"/>
                                  </p:stCondLst>
                                  <p:childTnLst>
                                    <p:animEffect transition="out" filter="fade">
                                      <p:cBhvr>
                                        <p:cTn id="79" dur="500"/>
                                        <p:tgtEl>
                                          <p:spTgt spid="4"/>
                                        </p:tgtEl>
                                      </p:cBhvr>
                                    </p:animEffect>
                                    <p:set>
                                      <p:cBhvr>
                                        <p:cTn id="80" dur="1" fill="hold">
                                          <p:stCondLst>
                                            <p:cond delay="499"/>
                                          </p:stCondLst>
                                        </p:cTn>
                                        <p:tgtEl>
                                          <p:spTgt spid="4"/>
                                        </p:tgtEl>
                                        <p:attrNameLst>
                                          <p:attrName>style.visibility</p:attrName>
                                        </p:attrNameLst>
                                      </p:cBhvr>
                                      <p:to>
                                        <p:strVal val="hidden"/>
                                      </p:to>
                                    </p:set>
                                  </p:childTnLst>
                                </p:cTn>
                              </p:par>
                              <p:par>
                                <p:cTn id="81" presetID="10" presetClass="exit" presetSubtype="0" fill="hold" grpId="1" nodeType="withEffect">
                                  <p:stCondLst>
                                    <p:cond delay="250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1" nodeType="withEffect">
                                  <p:stCondLst>
                                    <p:cond delay="1200"/>
                                  </p:stCondLst>
                                  <p:childTnLst>
                                    <p:animEffect transition="out" filter="fade">
                                      <p:cBhvr>
                                        <p:cTn id="85" dur="500"/>
                                        <p:tgtEl>
                                          <p:spTgt spid="10">
                                            <p:txEl>
                                              <p:pRg st="0" end="0"/>
                                            </p:txEl>
                                          </p:spTgt>
                                        </p:tgtEl>
                                      </p:cBhvr>
                                    </p:animEffect>
                                    <p:set>
                                      <p:cBhvr>
                                        <p:cTn id="86" dur="1" fill="hold">
                                          <p:stCondLst>
                                            <p:cond delay="499"/>
                                          </p:stCondLst>
                                        </p:cTn>
                                        <p:tgtEl>
                                          <p:spTgt spid="10">
                                            <p:txEl>
                                              <p:pRg st="0" end="0"/>
                                            </p:txEl>
                                          </p:spTgt>
                                        </p:tgtEl>
                                        <p:attrNameLst>
                                          <p:attrName>style.visibility</p:attrName>
                                        </p:attrNameLst>
                                      </p:cBhvr>
                                      <p:to>
                                        <p:strVal val="hidden"/>
                                      </p:to>
                                    </p:set>
                                  </p:childTnLst>
                                </p:cTn>
                              </p:par>
                              <p:par>
                                <p:cTn id="87" presetID="10" presetClass="exit" presetSubtype="0" fill="hold" grpId="1" nodeType="withEffect">
                                  <p:stCondLst>
                                    <p:cond delay="1200"/>
                                  </p:stCondLst>
                                  <p:childTnLst>
                                    <p:animEffect transition="out" filter="fade">
                                      <p:cBhvr>
                                        <p:cTn id="88" dur="500"/>
                                        <p:tgtEl>
                                          <p:spTgt spid="10">
                                            <p:bg/>
                                          </p:spTgt>
                                        </p:tgtEl>
                                      </p:cBhvr>
                                    </p:animEffect>
                                    <p:set>
                                      <p:cBhvr>
                                        <p:cTn id="89" dur="1" fill="hold">
                                          <p:stCondLst>
                                            <p:cond delay="499"/>
                                          </p:stCondLst>
                                        </p:cTn>
                                        <p:tgtEl>
                                          <p:spTgt spid="10">
                                            <p:bg/>
                                          </p:spTgt>
                                        </p:tgtEl>
                                        <p:attrNameLst>
                                          <p:attrName>style.visibility</p:attrName>
                                        </p:attrNameLst>
                                      </p:cBhvr>
                                      <p:to>
                                        <p:strVal val="hidden"/>
                                      </p:to>
                                    </p:set>
                                  </p:childTnLst>
                                </p:cTn>
                              </p:par>
                              <p:par>
                                <p:cTn id="90" presetID="6" presetClass="emph" presetSubtype="0" fill="hold" grpId="4" nodeType="withEffect">
                                  <p:stCondLst>
                                    <p:cond delay="0"/>
                                  </p:stCondLst>
                                  <p:childTnLst>
                                    <p:animScale>
                                      <p:cBhvr>
                                        <p:cTn id="91" dur="1800" fill="hold"/>
                                        <p:tgtEl>
                                          <p:spTgt spid="10">
                                            <p:bg/>
                                          </p:spTgt>
                                        </p:tgtEl>
                                      </p:cBhvr>
                                      <p:by x="800000" y="800000"/>
                                    </p:animScale>
                                  </p:childTnLst>
                                </p:cTn>
                              </p:par>
                              <p:par>
                                <p:cTn id="92" presetID="6" presetClass="emph" presetSubtype="0" fill="hold" grpId="4" nodeType="withEffect">
                                  <p:stCondLst>
                                    <p:cond delay="0"/>
                                  </p:stCondLst>
                                  <p:childTnLst>
                                    <p:animScale>
                                      <p:cBhvr>
                                        <p:cTn id="93" dur="1800" fill="hold"/>
                                        <p:tgtEl>
                                          <p:spTgt spid="10">
                                            <p:txEl>
                                              <p:pRg st="0" end="0"/>
                                            </p:txEl>
                                          </p:spTgt>
                                        </p:tgtEl>
                                      </p:cBhvr>
                                      <p:by x="800000" y="800000"/>
                                    </p:animScale>
                                  </p:childTnLst>
                                </p:cTn>
                              </p:par>
                              <p:par>
                                <p:cTn id="94" presetID="10" presetClass="exit" presetSubtype="0" fill="hold" grpId="5" nodeType="withEffect">
                                  <p:stCondLst>
                                    <p:cond delay="1200"/>
                                  </p:stCondLst>
                                  <p:childTnLst>
                                    <p:animEffect transition="out" filter="fade">
                                      <p:cBhvr>
                                        <p:cTn id="95" dur="500"/>
                                        <p:tgtEl>
                                          <p:spTgt spid="10">
                                            <p:txEl>
                                              <p:pRg st="0" end="0"/>
                                            </p:txEl>
                                          </p:spTgt>
                                        </p:tgtEl>
                                      </p:cBhvr>
                                    </p:animEffect>
                                    <p:set>
                                      <p:cBhvr>
                                        <p:cTn id="96" dur="1" fill="hold">
                                          <p:stCondLst>
                                            <p:cond delay="499"/>
                                          </p:stCondLst>
                                        </p:cTn>
                                        <p:tgtEl>
                                          <p:spTgt spid="10">
                                            <p:txEl>
                                              <p:pRg st="0" end="0"/>
                                            </p:txEl>
                                          </p:spTgt>
                                        </p:tgtEl>
                                        <p:attrNameLst>
                                          <p:attrName>style.visibility</p:attrName>
                                        </p:attrNameLst>
                                      </p:cBhvr>
                                      <p:to>
                                        <p:strVal val="hidden"/>
                                      </p:to>
                                    </p:set>
                                  </p:childTnLst>
                                </p:cTn>
                              </p:par>
                              <p:par>
                                <p:cTn id="97" presetID="10" presetClass="exit" presetSubtype="0" fill="hold" grpId="5" nodeType="withEffect">
                                  <p:stCondLst>
                                    <p:cond delay="1200"/>
                                  </p:stCondLst>
                                  <p:childTnLst>
                                    <p:animEffect transition="out" filter="fade">
                                      <p:cBhvr>
                                        <p:cTn id="98" dur="500"/>
                                        <p:tgtEl>
                                          <p:spTgt spid="10">
                                            <p:bg/>
                                          </p:spTgt>
                                        </p:tgtEl>
                                      </p:cBhvr>
                                    </p:animEffect>
                                    <p:set>
                                      <p:cBhvr>
                                        <p:cTn id="99" dur="1" fill="hold">
                                          <p:stCondLst>
                                            <p:cond delay="499"/>
                                          </p:stCondLst>
                                        </p:cTn>
                                        <p:tgtEl>
                                          <p:spTgt spid="10">
                                            <p:bg/>
                                          </p:spTgt>
                                        </p:tgtEl>
                                        <p:attrNameLst>
                                          <p:attrName>style.visibility</p:attrName>
                                        </p:attrNameLst>
                                      </p:cBhvr>
                                      <p:to>
                                        <p:strVal val="hidden"/>
                                      </p:to>
                                    </p:set>
                                  </p:childTnLst>
                                </p:cTn>
                              </p:par>
                              <p:par>
                                <p:cTn id="100" presetID="42" presetClass="path" presetSubtype="0" accel="50000" decel="50000" fill="hold" grpId="3" nodeType="withEffect">
                                  <p:stCondLst>
                                    <p:cond delay="0"/>
                                  </p:stCondLst>
                                  <p:childTnLst>
                                    <p:animMotion origin="layout" path="M 1.66667E-6 -3.08642E-6 L 0.56788 0.3642 " pathEditMode="relative" rAng="0" ptsTypes="AA">
                                      <p:cBhvr>
                                        <p:cTn id="101" dur="2000" fill="hold"/>
                                        <p:tgtEl>
                                          <p:spTgt spid="34"/>
                                        </p:tgtEl>
                                        <p:attrNameLst>
                                          <p:attrName>ppt_x</p:attrName>
                                          <p:attrName>ppt_y</p:attrName>
                                        </p:attrNameLst>
                                      </p:cBhvr>
                                      <p:rCtr x="28385" y="18210"/>
                                    </p:animMotion>
                                  </p:childTnLst>
                                </p:cTn>
                              </p:par>
                              <p:par>
                                <p:cTn id="102" presetID="6" presetClass="emph" presetSubtype="0" fill="hold" grpId="4" nodeType="withEffect">
                                  <p:stCondLst>
                                    <p:cond delay="0"/>
                                  </p:stCondLst>
                                  <p:childTnLst>
                                    <p:animScale>
                                      <p:cBhvr>
                                        <p:cTn id="103" dur="2000" fill="hold"/>
                                        <p:tgtEl>
                                          <p:spTgt spid="34"/>
                                        </p:tgtEl>
                                      </p:cBhvr>
                                      <p:by x="800000" y="800000"/>
                                    </p:animScale>
                                  </p:childTnLst>
                                </p:cTn>
                              </p:par>
                              <p:par>
                                <p:cTn id="104" presetID="10" presetClass="exit" presetSubtype="0" fill="hold" grpId="5" nodeType="withEffect">
                                  <p:stCondLst>
                                    <p:cond delay="1500"/>
                                  </p:stCondLst>
                                  <p:childTnLst>
                                    <p:animEffect transition="out" filter="fade">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par>
                                <p:cTn id="107" presetID="10" presetClass="entr" presetSubtype="0" fill="hold" nodeType="withEffect">
                                  <p:stCondLst>
                                    <p:cond delay="210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4" grpId="0"/>
      <p:bldP spid="24" grpId="1"/>
      <p:bldP spid="10" grpId="1" build="p" animBg="1"/>
      <p:bldP spid="10" grpId="3" uiExpand="1" build="p" animBg="1"/>
      <p:bldP spid="10" grpId="4" build="p" animBg="1"/>
      <p:bldP spid="10" grpId="5" build="p" animBg="1"/>
      <p:bldP spid="9" grpId="0" build="p"/>
      <p:bldP spid="11" grpId="0" build="p" animBg="1"/>
      <p:bldP spid="12" grpId="0" build="p" animBg="1"/>
      <p:bldP spid="13" grpId="0" build="p" animBg="1"/>
      <p:bldP spid="14" grpId="0" build="p" animBg="1"/>
      <p:bldP spid="15" grpId="0" build="p" animBg="1"/>
      <p:bldP spid="17" grpId="0" build="p"/>
      <p:bldP spid="18" grpId="0" build="p"/>
      <p:bldP spid="19" grpId="0" build="p"/>
      <p:bldP spid="20" grpId="0" build="p"/>
      <p:bldP spid="21" grpId="0" build="p"/>
      <p:bldP spid="34" grpId="0" animBg="1"/>
      <p:bldP spid="34" grpId="1" animBg="1"/>
      <p:bldP spid="34" grpId="2" animBg="1"/>
      <p:bldP spid="34" grpId="3" animBg="1"/>
      <p:bldP spid="34" grpId="4" animBg="1"/>
      <p:bldP spid="34" grpId="5"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4716000" y="2916000"/>
            <a:ext cx="1797719" cy="646331"/>
          </a:xfrm>
          <a:prstGeom prst="rect">
            <a:avLst/>
          </a:prstGeom>
        </p:spPr>
        <p:txBody>
          <a:bodyPr wrap="square">
            <a:spAutoFit/>
          </a:bodyPr>
          <a:lstStyle/>
          <a:p>
            <a:r>
              <a:rPr lang="de-DE" dirty="0"/>
              <a:t>rund </a:t>
            </a:r>
            <a:r>
              <a:rPr lang="de-DE" b="1" dirty="0"/>
              <a:t>8.300</a:t>
            </a:r>
            <a:r>
              <a:rPr lang="de-DE" dirty="0"/>
              <a:t> auf ein Gymnasium</a:t>
            </a:r>
          </a:p>
        </p:txBody>
      </p:sp>
      <p:sp>
        <p:nvSpPr>
          <p:cNvPr id="41" name="Rechteck 40"/>
          <p:cNvSpPr/>
          <p:nvPr/>
        </p:nvSpPr>
        <p:spPr>
          <a:xfrm>
            <a:off x="5232857" y="2915355"/>
            <a:ext cx="761747" cy="369332"/>
          </a:xfrm>
          <a:prstGeom prst="rect">
            <a:avLst/>
          </a:prstGeom>
        </p:spPr>
        <p:txBody>
          <a:bodyPr wrap="none">
            <a:spAutoFit/>
          </a:bodyPr>
          <a:lstStyle/>
          <a:p>
            <a:r>
              <a:rPr lang="de-DE" b="1" dirty="0"/>
              <a:t>8.300</a:t>
            </a:r>
            <a:endParaRPr lang="de-DE" dirty="0"/>
          </a:p>
        </p:txBody>
      </p:sp>
      <p:sp>
        <p:nvSpPr>
          <p:cNvPr id="29" name="Textplatzhalter 10"/>
          <p:cNvSpPr>
            <a:spLocks noGrp="1"/>
          </p:cNvSpPr>
          <p:nvPr>
            <p:ph type="body" sz="quarter" idx="18"/>
          </p:nvPr>
        </p:nvSpPr>
        <p:spPr>
          <a:xfrm>
            <a:off x="1974966" y="4295324"/>
            <a:ext cx="360000" cy="360000"/>
          </a:xfrm>
        </p:spPr>
        <p:txBody>
          <a:bodyPr/>
          <a:lstStyle/>
          <a:p>
            <a:r>
              <a:rPr lang="de-DE" sz="1800" dirty="0"/>
              <a:t>1</a:t>
            </a:r>
          </a:p>
        </p:txBody>
      </p:sp>
      <p:sp>
        <p:nvSpPr>
          <p:cNvPr id="40" name="Rechteck 39"/>
          <p:cNvSpPr/>
          <p:nvPr/>
        </p:nvSpPr>
        <p:spPr>
          <a:xfrm>
            <a:off x="2340000" y="396000"/>
            <a:ext cx="4385831" cy="923330"/>
          </a:xfrm>
          <a:prstGeom prst="rect">
            <a:avLst/>
          </a:prstGeom>
        </p:spPr>
        <p:txBody>
          <a:bodyPr wrap="square">
            <a:spAutoFit/>
          </a:bodyPr>
          <a:lstStyle/>
          <a:p>
            <a:r>
              <a:rPr lang="de-DE" dirty="0"/>
              <a:t>Zum Schuljahr 2022/23 wechselten insgesamt rund </a:t>
            </a:r>
            <a:r>
              <a:rPr lang="de-DE" b="1" dirty="0"/>
              <a:t>16.650</a:t>
            </a:r>
            <a:r>
              <a:rPr lang="de-DE" dirty="0"/>
              <a:t> Schülerinnen und Schüler auf eine weiterführende Schule.</a:t>
            </a:r>
          </a:p>
        </p:txBody>
      </p:sp>
      <p:sp>
        <p:nvSpPr>
          <p:cNvPr id="33" name="Rechteck 32"/>
          <p:cNvSpPr/>
          <p:nvPr/>
        </p:nvSpPr>
        <p:spPr>
          <a:xfrm>
            <a:off x="2644451" y="2915355"/>
            <a:ext cx="761747" cy="369332"/>
          </a:xfrm>
          <a:prstGeom prst="rect">
            <a:avLst/>
          </a:prstGeom>
        </p:spPr>
        <p:txBody>
          <a:bodyPr wrap="none">
            <a:spAutoFit/>
          </a:bodyPr>
          <a:lstStyle/>
          <a:p>
            <a:r>
              <a:rPr lang="de-DE" b="1" dirty="0"/>
              <a:t>7.400</a:t>
            </a:r>
            <a:endParaRPr lang="de-DE" dirty="0"/>
          </a:p>
        </p:txBody>
      </p:sp>
      <p:sp>
        <p:nvSpPr>
          <p:cNvPr id="24" name="Textplatzhalter 15"/>
          <p:cNvSpPr txBox="1">
            <a:spLocks/>
          </p:cNvSpPr>
          <p:nvPr/>
        </p:nvSpPr>
        <p:spPr bwMode="gray">
          <a:xfrm>
            <a:off x="2447792" y="4357881"/>
            <a:ext cx="6438102" cy="246221"/>
          </a:xfrm>
          <a:prstGeom prst="rect">
            <a:avLst/>
          </a:prstGeom>
        </p:spPr>
        <p:txBody>
          <a:bodyPr vert="horz" lIns="0" tIns="0" rIns="0" bIns="0" rtlCol="0" anchor="ctr" anchorCtr="0">
            <a:spAutoFit/>
          </a:bodyPr>
          <a:lstStyle>
            <a:lvl1pPr marL="0" indent="0" algn="l" defTabSz="914400" rtl="0" eaLnBrk="1" latinLnBrk="0" hangingPunct="1">
              <a:spcBef>
                <a:spcPts val="0"/>
              </a:spcBef>
              <a:buFont typeface="Arial" pitchFamily="34" charset="0"/>
              <a:buNone/>
              <a:defRPr sz="1600" b="0" kern="1200" cap="none" baseline="0">
                <a:solidFill>
                  <a:schemeClr val="accent1"/>
                </a:solidFill>
                <a:latin typeface="+mn-lt"/>
                <a:ea typeface="+mn-ea"/>
                <a:cs typeface="+mn-cs"/>
              </a:defRPr>
            </a:lvl1pPr>
            <a:lvl2pPr marL="0" indent="0" algn="l" defTabSz="914400" rtl="0" eaLnBrk="1" latinLnBrk="0" hangingPunct="1">
              <a:spcBef>
                <a:spcPts val="800"/>
              </a:spcBef>
              <a:buFont typeface="Arial" pitchFamily="34" charset="0"/>
              <a:buNone/>
              <a:defRPr sz="1600" kern="1200">
                <a:solidFill>
                  <a:schemeClr val="accent1"/>
                </a:solidFill>
                <a:latin typeface="+mn-lt"/>
                <a:ea typeface="+mn-ea"/>
                <a:cs typeface="+mn-cs"/>
              </a:defRPr>
            </a:lvl2pPr>
            <a:lvl3pPr marL="269875" indent="-269875" algn="l" defTabSz="914400" rtl="0" eaLnBrk="1" latinLnBrk="0" hangingPunct="1">
              <a:spcBef>
                <a:spcPts val="400"/>
              </a:spcBef>
              <a:buClr>
                <a:schemeClr val="accent1"/>
              </a:buClr>
              <a:buSzPct val="150000"/>
              <a:buFont typeface="Arial" pitchFamily="34" charset="0"/>
              <a:buChar char="•"/>
              <a:defRPr sz="1600" kern="1200">
                <a:solidFill>
                  <a:schemeClr val="accent1"/>
                </a:solidFill>
                <a:latin typeface="+mn-lt"/>
                <a:ea typeface="+mn-ea"/>
                <a:cs typeface="+mn-cs"/>
              </a:defRPr>
            </a:lvl3pPr>
            <a:lvl4pPr marL="538163" indent="-268288"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4pPr>
            <a:lvl5pPr marL="808038" indent="-269875" algn="l" defTabSz="914400" rtl="0" eaLnBrk="1" latinLnBrk="0" hangingPunct="1">
              <a:spcBef>
                <a:spcPts val="200"/>
              </a:spcBef>
              <a:buClr>
                <a:schemeClr val="accent1"/>
              </a:buClr>
              <a:buSzPct val="150000"/>
              <a:buFont typeface="Arial" pitchFamily="34" charset="0"/>
              <a:buChar char="•"/>
              <a:defRPr sz="14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solidFill>
                  <a:schemeClr val="bg1"/>
                </a:solidFill>
              </a:rPr>
              <a:t>Wo steht Ihr Kind jetzt?</a:t>
            </a:r>
          </a:p>
        </p:txBody>
      </p:sp>
      <p:sp>
        <p:nvSpPr>
          <p:cNvPr id="11" name="Textplatzhalter 10"/>
          <p:cNvSpPr>
            <a:spLocks noGrp="1"/>
          </p:cNvSpPr>
          <p:nvPr>
            <p:ph type="body" sz="quarter" idx="18"/>
          </p:nvPr>
        </p:nvSpPr>
        <p:spPr>
          <a:xfrm>
            <a:off x="1979712" y="4295257"/>
            <a:ext cx="360000" cy="360000"/>
          </a:xfrm>
        </p:spPr>
        <p:txBody>
          <a:bodyPr/>
          <a:lstStyle/>
          <a:p>
            <a:r>
              <a:rPr lang="de-DE" sz="1800" dirty="0"/>
              <a:t>2</a:t>
            </a:r>
          </a:p>
        </p:txBody>
      </p:sp>
      <p:sp>
        <p:nvSpPr>
          <p:cNvPr id="17" name="Textplatzhalter 16"/>
          <p:cNvSpPr>
            <a:spLocks noGrp="1"/>
          </p:cNvSpPr>
          <p:nvPr>
            <p:ph type="body" sz="quarter" idx="24"/>
          </p:nvPr>
        </p:nvSpPr>
        <p:spPr>
          <a:xfrm>
            <a:off x="2447764" y="4352147"/>
            <a:ext cx="6438102" cy="246221"/>
          </a:xfrm>
        </p:spPr>
        <p:txBody>
          <a:bodyPr/>
          <a:lstStyle/>
          <a:p>
            <a:r>
              <a:rPr lang="de-DE" dirty="0"/>
              <a:t>Der Übergang in Zahlen</a:t>
            </a:r>
          </a:p>
        </p:txBody>
      </p:sp>
      <p:sp>
        <p:nvSpPr>
          <p:cNvPr id="35" name="Rechteck 34"/>
          <p:cNvSpPr/>
          <p:nvPr/>
        </p:nvSpPr>
        <p:spPr>
          <a:xfrm>
            <a:off x="6867094" y="1432791"/>
            <a:ext cx="2018800" cy="1200329"/>
          </a:xfrm>
          <a:prstGeom prst="rect">
            <a:avLst/>
          </a:prstGeom>
        </p:spPr>
        <p:txBody>
          <a:bodyPr wrap="square">
            <a:spAutoFit/>
          </a:bodyPr>
          <a:lstStyle/>
          <a:p>
            <a:r>
              <a:rPr lang="de-DE" dirty="0"/>
              <a:t>rund</a:t>
            </a:r>
            <a:r>
              <a:rPr lang="de-DE" b="1" dirty="0"/>
              <a:t> 260</a:t>
            </a:r>
            <a:r>
              <a:rPr lang="de-DE" dirty="0"/>
              <a:t> in die fünften Klassen der sechsjährigen Grundschulen</a:t>
            </a:r>
          </a:p>
        </p:txBody>
      </p:sp>
      <p:pic>
        <p:nvPicPr>
          <p:cNvPr id="37" name="Grafik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195" y="1032211"/>
            <a:ext cx="2413636" cy="1499957"/>
          </a:xfrm>
          <a:prstGeom prst="rect">
            <a:avLst/>
          </a:prstGeom>
        </p:spPr>
      </p:pic>
      <p:pic>
        <p:nvPicPr>
          <p:cNvPr id="38" name="Grafik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529" y="1432791"/>
            <a:ext cx="2410985" cy="1080000"/>
          </a:xfrm>
          <a:prstGeom prst="rect">
            <a:avLst/>
          </a:prstGeom>
        </p:spPr>
      </p:pic>
      <p:sp>
        <p:nvSpPr>
          <p:cNvPr id="15" name="Rechteck 14"/>
          <p:cNvSpPr/>
          <p:nvPr/>
        </p:nvSpPr>
        <p:spPr>
          <a:xfrm>
            <a:off x="136166" y="1448826"/>
            <a:ext cx="2018800" cy="1200329"/>
          </a:xfrm>
          <a:prstGeom prst="rect">
            <a:avLst/>
          </a:prstGeom>
        </p:spPr>
        <p:txBody>
          <a:bodyPr wrap="square">
            <a:spAutoFit/>
          </a:bodyPr>
          <a:lstStyle/>
          <a:p>
            <a:r>
              <a:rPr lang="de-DE" dirty="0"/>
              <a:t>und </a:t>
            </a:r>
            <a:r>
              <a:rPr lang="de-DE" b="1" dirty="0"/>
              <a:t>415</a:t>
            </a:r>
            <a:r>
              <a:rPr lang="de-DE" dirty="0"/>
              <a:t> in eine Bildungsabteilung der ReBBZ oder Sonderschule</a:t>
            </a:r>
          </a:p>
        </p:txBody>
      </p:sp>
      <p:sp>
        <p:nvSpPr>
          <p:cNvPr id="39" name="Rechteck 38"/>
          <p:cNvSpPr/>
          <p:nvPr/>
        </p:nvSpPr>
        <p:spPr>
          <a:xfrm>
            <a:off x="2124000" y="2916000"/>
            <a:ext cx="2428870" cy="646331"/>
          </a:xfrm>
          <a:prstGeom prst="rect">
            <a:avLst/>
          </a:prstGeom>
        </p:spPr>
        <p:txBody>
          <a:bodyPr wrap="none">
            <a:spAutoFit/>
          </a:bodyPr>
          <a:lstStyle/>
          <a:p>
            <a:r>
              <a:rPr lang="de-DE" dirty="0"/>
              <a:t>rund </a:t>
            </a:r>
            <a:r>
              <a:rPr lang="de-DE" b="1" dirty="0"/>
              <a:t>7.400</a:t>
            </a:r>
            <a:r>
              <a:rPr lang="de-DE" dirty="0"/>
              <a:t> davon auf </a:t>
            </a:r>
            <a:br>
              <a:rPr lang="de-DE" dirty="0"/>
            </a:br>
            <a:r>
              <a:rPr lang="de-DE" dirty="0"/>
              <a:t>eine Stadtteilschule </a:t>
            </a:r>
          </a:p>
        </p:txBody>
      </p:sp>
    </p:spTree>
    <p:extLst>
      <p:ext uri="{BB962C8B-B14F-4D97-AF65-F5344CB8AC3E}">
        <p14:creationId xmlns:p14="http://schemas.microsoft.com/office/powerpoint/2010/main" val="2844016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1000"/>
                                  </p:stCondLst>
                                  <p:childTnLst>
                                    <p:anim calcmode="lin" valueType="num">
                                      <p:cBhvr additive="base">
                                        <p:cTn id="6" dur="100"/>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7" dur="100"/>
                                        <p:tgtEl>
                                          <p:spTgt spid="24">
                                            <p:txEl>
                                              <p:pRg st="0" end="0"/>
                                            </p:txEl>
                                          </p:spTgt>
                                        </p:tgtEl>
                                        <p:attrNameLst>
                                          <p:attrName>ppt_y</p:attrName>
                                        </p:attrNameLst>
                                      </p:cBhvr>
                                      <p:tavLst>
                                        <p:tav tm="0">
                                          <p:val>
                                            <p:strVal val="ppt_y"/>
                                          </p:val>
                                        </p:tav>
                                        <p:tav tm="100000">
                                          <p:val>
                                            <p:strVal val="1+ppt_h/2"/>
                                          </p:val>
                                        </p:tav>
                                      </p:tavLst>
                                    </p:anim>
                                    <p:set>
                                      <p:cBhvr>
                                        <p:cTn id="8" dur="1" fill="hold">
                                          <p:stCondLst>
                                            <p:cond delay="99"/>
                                          </p:stCondLst>
                                        </p:cTn>
                                        <p:tgtEl>
                                          <p:spTgt spid="24">
                                            <p:txEl>
                                              <p:pRg st="0" end="0"/>
                                            </p:txEl>
                                          </p:spTgt>
                                        </p:tgtEl>
                                        <p:attrNameLst>
                                          <p:attrName>style.visibility</p:attrName>
                                        </p:attrNameLst>
                                      </p:cBhvr>
                                      <p:to>
                                        <p:strVal val="hidden"/>
                                      </p:to>
                                    </p:set>
                                  </p:childTnLst>
                                </p:cTn>
                              </p:par>
                              <p:par>
                                <p:cTn id="9" presetID="2" presetClass="exit" presetSubtype="4" fill="hold" grpId="0" nodeType="withEffect">
                                  <p:stCondLst>
                                    <p:cond delay="1000"/>
                                  </p:stCondLst>
                                  <p:childTnLst>
                                    <p:anim calcmode="lin" valueType="num">
                                      <p:cBhvr additive="base">
                                        <p:cTn id="10" dur="100"/>
                                        <p:tgtEl>
                                          <p:spTgt spid="29"/>
                                        </p:tgtEl>
                                        <p:attrNameLst>
                                          <p:attrName>ppt_x</p:attrName>
                                        </p:attrNameLst>
                                      </p:cBhvr>
                                      <p:tavLst>
                                        <p:tav tm="0">
                                          <p:val>
                                            <p:strVal val="ppt_x"/>
                                          </p:val>
                                        </p:tav>
                                        <p:tav tm="100000">
                                          <p:val>
                                            <p:strVal val="ppt_x"/>
                                          </p:val>
                                        </p:tav>
                                      </p:tavLst>
                                    </p:anim>
                                    <p:anim calcmode="lin" valueType="num">
                                      <p:cBhvr additive="base">
                                        <p:cTn id="11" dur="100"/>
                                        <p:tgtEl>
                                          <p:spTgt spid="29"/>
                                        </p:tgtEl>
                                        <p:attrNameLst>
                                          <p:attrName>ppt_y</p:attrName>
                                        </p:attrNameLst>
                                      </p:cBhvr>
                                      <p:tavLst>
                                        <p:tav tm="0">
                                          <p:val>
                                            <p:strVal val="ppt_y"/>
                                          </p:val>
                                        </p:tav>
                                        <p:tav tm="100000">
                                          <p:val>
                                            <p:strVal val="1+ppt_h/2"/>
                                          </p:val>
                                        </p:tav>
                                      </p:tavLst>
                                    </p:anim>
                                    <p:set>
                                      <p:cBhvr>
                                        <p:cTn id="12" dur="1" fill="hold">
                                          <p:stCondLst>
                                            <p:cond delay="99"/>
                                          </p:stCondLst>
                                        </p:cTn>
                                        <p:tgtEl>
                                          <p:spTgt spid="29"/>
                                        </p:tgtEl>
                                        <p:attrNameLst>
                                          <p:attrName>style.visibility</p:attrName>
                                        </p:attrNameLst>
                                      </p:cBhvr>
                                      <p:to>
                                        <p:strVal val="hidden"/>
                                      </p:to>
                                    </p:set>
                                  </p:childTnLst>
                                </p:cTn>
                              </p:par>
                              <p:par>
                                <p:cTn id="13" presetID="2" presetClass="entr" presetSubtype="1" accel="75000"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7">
                                            <p:txEl>
                                              <p:pRg st="0" end="0"/>
                                            </p:txEl>
                                          </p:spTgt>
                                        </p:tgtEl>
                                        <p:attrNameLst>
                                          <p:attrName>ppt_y</p:attrName>
                                        </p:attrNameLst>
                                      </p:cBhvr>
                                      <p:tavLst>
                                        <p:tav tm="0">
                                          <p:val>
                                            <p:strVal val="0-#ppt_h/2"/>
                                          </p:val>
                                        </p:tav>
                                        <p:tav tm="100000">
                                          <p:val>
                                            <p:strVal val="#ppt_y"/>
                                          </p:val>
                                        </p:tav>
                                      </p:tavLst>
                                    </p:anim>
                                  </p:childTnLst>
                                </p:cTn>
                              </p:par>
                              <p:par>
                                <p:cTn id="17" presetID="3" presetClass="emph" presetSubtype="2" fill="hold" grpId="1" nodeType="withEffect">
                                  <p:stCondLst>
                                    <p:cond delay="700"/>
                                  </p:stCondLst>
                                  <p:childTnLst>
                                    <p:animClr clrSpc="rgb" dir="cw">
                                      <p:cBhvr override="childStyle">
                                        <p:cTn id="18" dur="300" fill="hold"/>
                                        <p:tgtEl>
                                          <p:spTgt spid="17">
                                            <p:txEl>
                                              <p:pRg st="0" end="0"/>
                                            </p:txEl>
                                          </p:spTgt>
                                        </p:tgtEl>
                                        <p:attrNameLst>
                                          <p:attrName>style.color</p:attrName>
                                        </p:attrNameLst>
                                      </p:cBhvr>
                                      <p:to>
                                        <a:srgbClr val="FFFFFF"/>
                                      </p:to>
                                    </p:animClr>
                                  </p:childTnLst>
                                </p:cTn>
                              </p:par>
                              <p:par>
                                <p:cTn id="19" presetID="2" presetClass="entr" presetSubtype="1" accel="7500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8" fill="hold" nodeType="withEffect">
                                  <p:stCondLst>
                                    <p:cond delay="70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300" fill="hold"/>
                                        <p:tgtEl>
                                          <p:spTgt spid="38"/>
                                        </p:tgtEl>
                                        <p:attrNameLst>
                                          <p:attrName>ppt_x</p:attrName>
                                        </p:attrNameLst>
                                      </p:cBhvr>
                                      <p:tavLst>
                                        <p:tav tm="0">
                                          <p:val>
                                            <p:strVal val="0-#ppt_w/2"/>
                                          </p:val>
                                        </p:tav>
                                        <p:tav tm="100000">
                                          <p:val>
                                            <p:strVal val="#ppt_x"/>
                                          </p:val>
                                        </p:tav>
                                      </p:tavLst>
                                    </p:anim>
                                    <p:anim calcmode="lin" valueType="num">
                                      <p:cBhvr additive="base">
                                        <p:cTn id="26" dur="300" fill="hold"/>
                                        <p:tgtEl>
                                          <p:spTgt spid="38"/>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60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300" fill="hold"/>
                                        <p:tgtEl>
                                          <p:spTgt spid="37"/>
                                        </p:tgtEl>
                                        <p:attrNameLst>
                                          <p:attrName>ppt_x</p:attrName>
                                        </p:attrNameLst>
                                      </p:cBhvr>
                                      <p:tavLst>
                                        <p:tav tm="0">
                                          <p:val>
                                            <p:strVal val="1+#ppt_w/2"/>
                                          </p:val>
                                        </p:tav>
                                        <p:tav tm="100000">
                                          <p:val>
                                            <p:strVal val="#ppt_x"/>
                                          </p:val>
                                        </p:tav>
                                      </p:tavLst>
                                    </p:anim>
                                    <p:anim calcmode="lin" valueType="num">
                                      <p:cBhvr additive="base">
                                        <p:cTn id="30" dur="300" fill="hold"/>
                                        <p:tgtEl>
                                          <p:spTgt spid="37"/>
                                        </p:tgtEl>
                                        <p:attrNameLst>
                                          <p:attrName>ppt_y</p:attrName>
                                        </p:attrNameLst>
                                      </p:cBhvr>
                                      <p:tavLst>
                                        <p:tav tm="0">
                                          <p:val>
                                            <p:strVal val="#ppt_y"/>
                                          </p:val>
                                        </p:tav>
                                        <p:tav tm="100000">
                                          <p:val>
                                            <p:strVal val="#ppt_y"/>
                                          </p:val>
                                        </p:tav>
                                      </p:tavLst>
                                    </p:anim>
                                  </p:childTnLst>
                                </p:cTn>
                              </p:par>
                            </p:childTnLst>
                          </p:cTn>
                        </p:par>
                        <p:par>
                          <p:cTn id="31" fill="hold">
                            <p:stCondLst>
                              <p:cond delay="1100"/>
                            </p:stCondLst>
                            <p:childTnLst>
                              <p:par>
                                <p:cTn id="32" presetID="1" presetClass="entr" presetSubtype="0" fill="hold" grpId="0" nodeType="afterEffect">
                                  <p:stCondLst>
                                    <p:cond delay="0"/>
                                  </p:stCondLst>
                                  <p:iterate type="wd">
                                    <p:tmAbs val="200"/>
                                  </p:iterate>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iterate type="wd">
                                    <p:tmAbs val="200"/>
                                  </p:iterate>
                                  <p:childTnLst>
                                    <p:set>
                                      <p:cBhvr>
                                        <p:cTn id="37" dur="1" fill="hold">
                                          <p:stCondLst>
                                            <p:cond delay="0"/>
                                          </p:stCondLst>
                                        </p:cTn>
                                        <p:tgtEl>
                                          <p:spTgt spid="39"/>
                                        </p:tgtEl>
                                        <p:attrNameLst>
                                          <p:attrName>style.visibility</p:attrName>
                                        </p:attrNameLst>
                                      </p:cBhvr>
                                      <p:to>
                                        <p:strVal val="visible"/>
                                      </p:to>
                                    </p:set>
                                  </p:childTnLst>
                                </p:cTn>
                              </p:par>
                            </p:childTnLst>
                          </p:cTn>
                        </p:par>
                        <p:par>
                          <p:cTn id="38" fill="hold">
                            <p:stCondLst>
                              <p:cond delay="1001"/>
                            </p:stCondLst>
                            <p:childTnLst>
                              <p:par>
                                <p:cTn id="39" presetID="1"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42" presetClass="path" presetSubtype="0" accel="50000" decel="50000" fill="hold" grpId="2" nodeType="withEffect">
                                  <p:stCondLst>
                                    <p:cond delay="0"/>
                                  </p:stCondLst>
                                  <p:childTnLst>
                                    <p:animMotion origin="layout" path="M 0.00139 -0.00247 L 0.00139 -0.18611 " pathEditMode="relative" rAng="0" ptsTypes="AA">
                                      <p:cBhvr>
                                        <p:cTn id="42" dur="2000" fill="hold"/>
                                        <p:tgtEl>
                                          <p:spTgt spid="33"/>
                                        </p:tgtEl>
                                        <p:attrNameLst>
                                          <p:attrName>ppt_x</p:attrName>
                                          <p:attrName>ppt_y</p:attrName>
                                        </p:attrNameLst>
                                      </p:cBhvr>
                                      <p:rCtr x="0" y="-9198"/>
                                    </p:animMotion>
                                  </p:childTnLst>
                                </p:cTn>
                              </p:par>
                            </p:childTnLst>
                          </p:cTn>
                        </p:par>
                        <p:par>
                          <p:cTn id="43" fill="hold">
                            <p:stCondLst>
                              <p:cond delay="3001"/>
                            </p:stCondLst>
                            <p:childTnLst>
                              <p:par>
                                <p:cTn id="44" presetID="10" presetClass="exit" presetSubtype="0" fill="hold" grpId="3" nodeType="after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type="wd">
                                    <p:tmAbs val="200"/>
                                  </p:iterate>
                                  <p:childTnLst>
                                    <p:set>
                                      <p:cBhvr>
                                        <p:cTn id="50" dur="1" fill="hold">
                                          <p:stCondLst>
                                            <p:cond delay="0"/>
                                          </p:stCondLst>
                                        </p:cTn>
                                        <p:tgtEl>
                                          <p:spTgt spid="14"/>
                                        </p:tgtEl>
                                        <p:attrNameLst>
                                          <p:attrName>style.visibility</p:attrName>
                                        </p:attrNameLst>
                                      </p:cBhvr>
                                      <p:to>
                                        <p:strVal val="visible"/>
                                      </p:to>
                                    </p:set>
                                  </p:childTnLst>
                                </p:cTn>
                              </p:par>
                            </p:childTnLst>
                          </p:cTn>
                        </p:par>
                        <p:par>
                          <p:cTn id="51" fill="hold">
                            <p:stCondLst>
                              <p:cond delay="801"/>
                            </p:stCondLst>
                            <p:childTnLst>
                              <p:par>
                                <p:cTn id="52" presetID="1"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childTnLst>
                                </p:cTn>
                              </p:par>
                              <p:par>
                                <p:cTn id="54" presetID="42" presetClass="path" presetSubtype="0" accel="50000" decel="50000" fill="hold" grpId="2" nodeType="withEffect">
                                  <p:stCondLst>
                                    <p:cond delay="0"/>
                                  </p:stCondLst>
                                  <p:childTnLst>
                                    <p:animMotion origin="layout" path="M 0.00139 8.64198E-7 L 0.00139 -0.18395 " pathEditMode="relative" rAng="0" ptsTypes="AA">
                                      <p:cBhvr>
                                        <p:cTn id="55" dur="2000" fill="hold"/>
                                        <p:tgtEl>
                                          <p:spTgt spid="41"/>
                                        </p:tgtEl>
                                        <p:attrNameLst>
                                          <p:attrName>ppt_x</p:attrName>
                                          <p:attrName>ppt_y</p:attrName>
                                        </p:attrNameLst>
                                      </p:cBhvr>
                                      <p:rCtr x="0" y="-9198"/>
                                    </p:animMotion>
                                  </p:childTnLst>
                                </p:cTn>
                              </p:par>
                            </p:childTnLst>
                          </p:cTn>
                        </p:par>
                        <p:par>
                          <p:cTn id="56" fill="hold">
                            <p:stCondLst>
                              <p:cond delay="2801"/>
                            </p:stCondLst>
                            <p:childTnLst>
                              <p:par>
                                <p:cTn id="57" presetID="10" presetClass="exit" presetSubtype="0" fill="hold" grpId="3" nodeType="afterEffect">
                                  <p:stCondLst>
                                    <p:cond delay="0"/>
                                  </p:stCondLst>
                                  <p:childTnLst>
                                    <p:animEffect transition="out" filter="fade">
                                      <p:cBhvr>
                                        <p:cTn id="58" dur="500"/>
                                        <p:tgtEl>
                                          <p:spTgt spid="41"/>
                                        </p:tgtEl>
                                      </p:cBhvr>
                                    </p:animEffect>
                                    <p:set>
                                      <p:cBhvr>
                                        <p:cTn id="59" dur="1" fill="hold">
                                          <p:stCondLst>
                                            <p:cond delay="499"/>
                                          </p:stCondLst>
                                        </p:cTn>
                                        <p:tgtEl>
                                          <p:spTgt spid="4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iterate type="wd">
                                    <p:tmAbs val="200"/>
                                  </p:iterate>
                                  <p:childTnLst>
                                    <p:set>
                                      <p:cBhvr>
                                        <p:cTn id="63"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iterate type="wd">
                                    <p:tmAbs val="200"/>
                                  </p:iterate>
                                  <p:childTnLst>
                                    <p:set>
                                      <p:cBhvr>
                                        <p:cTn id="67"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1" grpId="0"/>
      <p:bldP spid="41" grpId="2"/>
      <p:bldP spid="41" grpId="3"/>
      <p:bldP spid="29" grpId="0" animBg="1"/>
      <p:bldP spid="40" grpId="0"/>
      <p:bldP spid="33" grpId="0"/>
      <p:bldP spid="33" grpId="2"/>
      <p:bldP spid="33" grpId="3"/>
      <p:bldP spid="24" grpId="0" build="allAtOnce"/>
      <p:bldP spid="11" grpId="0" animBg="1"/>
      <p:bldP spid="17" grpId="0" build="p"/>
      <p:bldP spid="17" grpId="1" build="p"/>
      <p:bldP spid="35" grpId="0" build="p"/>
      <p:bldP spid="15" grpId="0" build="p"/>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970081" y="1907024"/>
            <a:ext cx="569387" cy="369332"/>
          </a:xfrm>
          <a:prstGeom prst="rect">
            <a:avLst/>
          </a:prstGeom>
        </p:spPr>
        <p:txBody>
          <a:bodyPr wrap="none">
            <a:spAutoFit/>
          </a:bodyPr>
          <a:lstStyle/>
          <a:p>
            <a:r>
              <a:rPr lang="de-DE" b="1" dirty="0"/>
              <a:t>800</a:t>
            </a:r>
            <a:endParaRPr lang="de-DE" dirty="0"/>
          </a:p>
        </p:txBody>
      </p:sp>
      <p:sp>
        <p:nvSpPr>
          <p:cNvPr id="11" name="Textplatzhalter 10"/>
          <p:cNvSpPr>
            <a:spLocks noGrp="1"/>
          </p:cNvSpPr>
          <p:nvPr>
            <p:ph type="body" sz="quarter" idx="18"/>
          </p:nvPr>
        </p:nvSpPr>
        <p:spPr>
          <a:xfrm>
            <a:off x="1979712" y="4295257"/>
            <a:ext cx="360000" cy="360000"/>
          </a:xfrm>
        </p:spPr>
        <p:txBody>
          <a:bodyPr/>
          <a:lstStyle/>
          <a:p>
            <a:r>
              <a:rPr lang="de-DE" sz="1800" dirty="0"/>
              <a:t>2</a:t>
            </a:r>
          </a:p>
        </p:txBody>
      </p:sp>
      <p:sp>
        <p:nvSpPr>
          <p:cNvPr id="17" name="Textplatzhalter 16"/>
          <p:cNvSpPr>
            <a:spLocks noGrp="1"/>
          </p:cNvSpPr>
          <p:nvPr>
            <p:ph type="body" sz="quarter" idx="24"/>
          </p:nvPr>
        </p:nvSpPr>
        <p:spPr>
          <a:xfrm>
            <a:off x="2447764" y="4352147"/>
            <a:ext cx="6438102" cy="246221"/>
          </a:xfrm>
        </p:spPr>
        <p:txBody>
          <a:bodyPr/>
          <a:lstStyle/>
          <a:p>
            <a:r>
              <a:rPr lang="de-DE" dirty="0">
                <a:solidFill>
                  <a:schemeClr val="bg1"/>
                </a:solidFill>
              </a:rPr>
              <a:t>Der Übergang in Zahlen</a:t>
            </a:r>
          </a:p>
        </p:txBody>
      </p:sp>
      <p:pic>
        <p:nvPicPr>
          <p:cNvPr id="38" name="Grafik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529" y="1432791"/>
            <a:ext cx="2410985" cy="1080000"/>
          </a:xfrm>
          <a:prstGeom prst="rect">
            <a:avLst/>
          </a:prstGeom>
        </p:spPr>
      </p:pic>
      <p:sp>
        <p:nvSpPr>
          <p:cNvPr id="14" name="Rechteck 13"/>
          <p:cNvSpPr/>
          <p:nvPr/>
        </p:nvSpPr>
        <p:spPr>
          <a:xfrm>
            <a:off x="999753" y="587125"/>
            <a:ext cx="6450681" cy="646331"/>
          </a:xfrm>
          <a:prstGeom prst="rect">
            <a:avLst/>
          </a:prstGeom>
        </p:spPr>
        <p:txBody>
          <a:bodyPr wrap="square">
            <a:spAutoFit/>
          </a:bodyPr>
          <a:lstStyle/>
          <a:p>
            <a:r>
              <a:rPr lang="de-DE" dirty="0"/>
              <a:t>Nach der sechsten Klasse </a:t>
            </a:r>
            <a:r>
              <a:rPr lang="de-DE" b="1" dirty="0"/>
              <a:t>müssen</a:t>
            </a:r>
            <a:r>
              <a:rPr lang="de-DE" dirty="0"/>
              <a:t> jedes Jahr im Schnitt Schülerinnen und Schüler das Gymnasium wieder verlassen.</a:t>
            </a:r>
          </a:p>
        </p:txBody>
      </p:sp>
      <p:sp>
        <p:nvSpPr>
          <p:cNvPr id="10" name="Rechteck 9"/>
          <p:cNvSpPr/>
          <p:nvPr/>
        </p:nvSpPr>
        <p:spPr>
          <a:xfrm>
            <a:off x="6867115" y="1432791"/>
            <a:ext cx="2003598" cy="1200329"/>
          </a:xfrm>
          <a:prstGeom prst="rect">
            <a:avLst/>
          </a:prstGeom>
        </p:spPr>
        <p:txBody>
          <a:bodyPr wrap="square">
            <a:spAutoFit/>
          </a:bodyPr>
          <a:lstStyle/>
          <a:p>
            <a:r>
              <a:rPr lang="de-DE" dirty="0"/>
              <a:t>rund</a:t>
            </a:r>
            <a:r>
              <a:rPr lang="de-DE" b="1" dirty="0"/>
              <a:t> 260</a:t>
            </a:r>
            <a:r>
              <a:rPr lang="de-DE" dirty="0"/>
              <a:t> in die fünften Klassen der sechsjährigen Grundschulen</a:t>
            </a:r>
          </a:p>
        </p:txBody>
      </p:sp>
      <p:sp>
        <p:nvSpPr>
          <p:cNvPr id="12" name="Rechteck 11"/>
          <p:cNvSpPr/>
          <p:nvPr/>
        </p:nvSpPr>
        <p:spPr>
          <a:xfrm>
            <a:off x="2340000" y="396000"/>
            <a:ext cx="4385831" cy="923330"/>
          </a:xfrm>
          <a:prstGeom prst="rect">
            <a:avLst/>
          </a:prstGeom>
        </p:spPr>
        <p:txBody>
          <a:bodyPr wrap="square">
            <a:spAutoFit/>
          </a:bodyPr>
          <a:lstStyle/>
          <a:p>
            <a:r>
              <a:rPr lang="de-DE" dirty="0"/>
              <a:t>Zum Schuljahr 2022/23 wechselten insgesamt rund </a:t>
            </a:r>
            <a:r>
              <a:rPr lang="de-DE" b="1" dirty="0"/>
              <a:t>16.650</a:t>
            </a:r>
            <a:r>
              <a:rPr lang="de-DE" dirty="0"/>
              <a:t> Schülerinnen und Schüler auf eine weiterführende Schule.</a:t>
            </a:r>
          </a:p>
        </p:txBody>
      </p:sp>
      <p:sp>
        <p:nvSpPr>
          <p:cNvPr id="15" name="Rechteck 14"/>
          <p:cNvSpPr/>
          <p:nvPr/>
        </p:nvSpPr>
        <p:spPr>
          <a:xfrm>
            <a:off x="2121911" y="2916225"/>
            <a:ext cx="2428870" cy="646331"/>
          </a:xfrm>
          <a:prstGeom prst="rect">
            <a:avLst/>
          </a:prstGeom>
        </p:spPr>
        <p:txBody>
          <a:bodyPr wrap="none">
            <a:spAutoFit/>
          </a:bodyPr>
          <a:lstStyle/>
          <a:p>
            <a:r>
              <a:rPr lang="de-DE" dirty="0"/>
              <a:t>rund </a:t>
            </a:r>
            <a:r>
              <a:rPr lang="de-DE" b="1" dirty="0"/>
              <a:t>7.400</a:t>
            </a:r>
            <a:r>
              <a:rPr lang="de-DE" dirty="0"/>
              <a:t> davon auf </a:t>
            </a:r>
            <a:br>
              <a:rPr lang="de-DE" dirty="0"/>
            </a:br>
            <a:r>
              <a:rPr lang="de-DE" dirty="0"/>
              <a:t>eine Stadtteilschule </a:t>
            </a:r>
          </a:p>
        </p:txBody>
      </p:sp>
      <p:sp>
        <p:nvSpPr>
          <p:cNvPr id="16" name="Rechteck 15"/>
          <p:cNvSpPr/>
          <p:nvPr/>
        </p:nvSpPr>
        <p:spPr>
          <a:xfrm>
            <a:off x="4716016" y="2916599"/>
            <a:ext cx="1797719" cy="646331"/>
          </a:xfrm>
          <a:prstGeom prst="rect">
            <a:avLst/>
          </a:prstGeom>
        </p:spPr>
        <p:txBody>
          <a:bodyPr wrap="square">
            <a:spAutoFit/>
          </a:bodyPr>
          <a:lstStyle/>
          <a:p>
            <a:r>
              <a:rPr lang="de-DE" dirty="0"/>
              <a:t>rund </a:t>
            </a:r>
            <a:r>
              <a:rPr lang="de-DE" b="1" dirty="0"/>
              <a:t>8.300</a:t>
            </a:r>
            <a:r>
              <a:rPr lang="de-DE" dirty="0"/>
              <a:t> auf ein Gymnasium</a:t>
            </a:r>
          </a:p>
        </p:txBody>
      </p:sp>
      <p:sp>
        <p:nvSpPr>
          <p:cNvPr id="19" name="Rechteck 18"/>
          <p:cNvSpPr/>
          <p:nvPr/>
        </p:nvSpPr>
        <p:spPr>
          <a:xfrm>
            <a:off x="136166" y="1448826"/>
            <a:ext cx="2018800" cy="1200329"/>
          </a:xfrm>
          <a:prstGeom prst="rect">
            <a:avLst/>
          </a:prstGeom>
        </p:spPr>
        <p:txBody>
          <a:bodyPr wrap="square">
            <a:spAutoFit/>
          </a:bodyPr>
          <a:lstStyle/>
          <a:p>
            <a:r>
              <a:rPr lang="de-DE" dirty="0"/>
              <a:t>und </a:t>
            </a:r>
            <a:r>
              <a:rPr lang="de-DE" b="1" dirty="0"/>
              <a:t>415</a:t>
            </a:r>
            <a:r>
              <a:rPr lang="de-DE" dirty="0"/>
              <a:t> in eine Bildungsabteilung der ReBBZ oder Sonderschule</a:t>
            </a:r>
          </a:p>
        </p:txBody>
      </p:sp>
      <p:pic>
        <p:nvPicPr>
          <p:cNvPr id="37" name="Grafik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2195" y="1032211"/>
            <a:ext cx="2413636" cy="1499957"/>
          </a:xfrm>
          <a:prstGeom prst="rect">
            <a:avLst/>
          </a:prstGeom>
        </p:spPr>
      </p:pic>
    </p:spTree>
    <p:extLst>
      <p:ext uri="{BB962C8B-B14F-4D97-AF65-F5344CB8AC3E}">
        <p14:creationId xmlns:p14="http://schemas.microsoft.com/office/powerpoint/2010/main" val="22310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200"/>
                                        <p:tgtEl>
                                          <p:spTgt spid="10"/>
                                        </p:tgtEl>
                                        <p:attrNameLst>
                                          <p:attrName>ppt_x</p:attrName>
                                        </p:attrNameLst>
                                      </p:cBhvr>
                                      <p:tavLst>
                                        <p:tav tm="0">
                                          <p:val>
                                            <p:strVal val="ppt_x"/>
                                          </p:val>
                                        </p:tav>
                                        <p:tav tm="100000">
                                          <p:val>
                                            <p:strVal val="1+ppt_w/2"/>
                                          </p:val>
                                        </p:tav>
                                      </p:tavLst>
                                    </p:anim>
                                    <p:anim calcmode="lin" valueType="num">
                                      <p:cBhvr additive="base">
                                        <p:cTn id="7" dur="200"/>
                                        <p:tgtEl>
                                          <p:spTgt spid="10"/>
                                        </p:tgtEl>
                                        <p:attrNameLst>
                                          <p:attrName>ppt_y</p:attrName>
                                        </p:attrNameLst>
                                      </p:cBhvr>
                                      <p:tavLst>
                                        <p:tav tm="0">
                                          <p:val>
                                            <p:strVal val="ppt_y"/>
                                          </p:val>
                                        </p:tav>
                                        <p:tav tm="100000">
                                          <p:val>
                                            <p:strVal val="ppt_y"/>
                                          </p:val>
                                        </p:tav>
                                      </p:tavLst>
                                    </p:anim>
                                    <p:set>
                                      <p:cBhvr>
                                        <p:cTn id="8" dur="1" fill="hold">
                                          <p:stCondLst>
                                            <p:cond delay="199"/>
                                          </p:stCondLst>
                                        </p:cTn>
                                        <p:tgtEl>
                                          <p:spTgt spid="10"/>
                                        </p:tgtEl>
                                        <p:attrNameLst>
                                          <p:attrName>style.visibility</p:attrName>
                                        </p:attrNameLst>
                                      </p:cBhvr>
                                      <p:to>
                                        <p:strVal val="hidden"/>
                                      </p:to>
                                    </p:set>
                                  </p:childTnLst>
                                </p:cTn>
                              </p:par>
                            </p:childTnLst>
                          </p:cTn>
                        </p:par>
                        <p:par>
                          <p:cTn id="9" fill="hold">
                            <p:stCondLst>
                              <p:cond delay="200"/>
                            </p:stCondLst>
                            <p:childTnLst>
                              <p:par>
                                <p:cTn id="10" presetID="2" presetClass="exit" presetSubtype="2" fill="hold" grpId="0" nodeType="afterEffect">
                                  <p:stCondLst>
                                    <p:cond delay="0"/>
                                  </p:stCondLst>
                                  <p:childTnLst>
                                    <p:anim calcmode="lin" valueType="num">
                                      <p:cBhvr additive="base">
                                        <p:cTn id="11" dur="200"/>
                                        <p:tgtEl>
                                          <p:spTgt spid="16"/>
                                        </p:tgtEl>
                                        <p:attrNameLst>
                                          <p:attrName>ppt_x</p:attrName>
                                        </p:attrNameLst>
                                      </p:cBhvr>
                                      <p:tavLst>
                                        <p:tav tm="0">
                                          <p:val>
                                            <p:strVal val="ppt_x"/>
                                          </p:val>
                                        </p:tav>
                                        <p:tav tm="100000">
                                          <p:val>
                                            <p:strVal val="1+ppt_w/2"/>
                                          </p:val>
                                        </p:tav>
                                      </p:tavLst>
                                    </p:anim>
                                    <p:anim calcmode="lin" valueType="num">
                                      <p:cBhvr additive="base">
                                        <p:cTn id="12" dur="200"/>
                                        <p:tgtEl>
                                          <p:spTgt spid="16"/>
                                        </p:tgtEl>
                                        <p:attrNameLst>
                                          <p:attrName>ppt_y</p:attrName>
                                        </p:attrNameLst>
                                      </p:cBhvr>
                                      <p:tavLst>
                                        <p:tav tm="0">
                                          <p:val>
                                            <p:strVal val="ppt_y"/>
                                          </p:val>
                                        </p:tav>
                                        <p:tav tm="100000">
                                          <p:val>
                                            <p:strVal val="ppt_y"/>
                                          </p:val>
                                        </p:tav>
                                      </p:tavLst>
                                    </p:anim>
                                    <p:set>
                                      <p:cBhvr>
                                        <p:cTn id="13" dur="1" fill="hold">
                                          <p:stCondLst>
                                            <p:cond delay="199"/>
                                          </p:stCondLst>
                                        </p:cTn>
                                        <p:tgtEl>
                                          <p:spTgt spid="16"/>
                                        </p:tgtEl>
                                        <p:attrNameLst>
                                          <p:attrName>style.visibility</p:attrName>
                                        </p:attrNameLst>
                                      </p:cBhvr>
                                      <p:to>
                                        <p:strVal val="hidden"/>
                                      </p:to>
                                    </p:set>
                                  </p:childTnLst>
                                </p:cTn>
                              </p:par>
                              <p:par>
                                <p:cTn id="14" presetID="2" presetClass="exit" presetSubtype="2" fill="hold" grpId="0" nodeType="withEffect">
                                  <p:stCondLst>
                                    <p:cond delay="0"/>
                                  </p:stCondLst>
                                  <p:childTnLst>
                                    <p:anim calcmode="lin" valueType="num">
                                      <p:cBhvr additive="base">
                                        <p:cTn id="15" dur="200"/>
                                        <p:tgtEl>
                                          <p:spTgt spid="15"/>
                                        </p:tgtEl>
                                        <p:attrNameLst>
                                          <p:attrName>ppt_x</p:attrName>
                                        </p:attrNameLst>
                                      </p:cBhvr>
                                      <p:tavLst>
                                        <p:tav tm="0">
                                          <p:val>
                                            <p:strVal val="ppt_x"/>
                                          </p:val>
                                        </p:tav>
                                        <p:tav tm="100000">
                                          <p:val>
                                            <p:strVal val="1+ppt_w/2"/>
                                          </p:val>
                                        </p:tav>
                                      </p:tavLst>
                                    </p:anim>
                                    <p:anim calcmode="lin" valueType="num">
                                      <p:cBhvr additive="base">
                                        <p:cTn id="16" dur="200"/>
                                        <p:tgtEl>
                                          <p:spTgt spid="15"/>
                                        </p:tgtEl>
                                        <p:attrNameLst>
                                          <p:attrName>ppt_y</p:attrName>
                                        </p:attrNameLst>
                                      </p:cBhvr>
                                      <p:tavLst>
                                        <p:tav tm="0">
                                          <p:val>
                                            <p:strVal val="ppt_y"/>
                                          </p:val>
                                        </p:tav>
                                        <p:tav tm="100000">
                                          <p:val>
                                            <p:strVal val="ppt_y"/>
                                          </p:val>
                                        </p:tav>
                                      </p:tavLst>
                                    </p:anim>
                                    <p:set>
                                      <p:cBhvr>
                                        <p:cTn id="17" dur="1" fill="hold">
                                          <p:stCondLst>
                                            <p:cond delay="199"/>
                                          </p:stCondLst>
                                        </p:cTn>
                                        <p:tgtEl>
                                          <p:spTgt spid="15"/>
                                        </p:tgtEl>
                                        <p:attrNameLst>
                                          <p:attrName>style.visibility</p:attrName>
                                        </p:attrNameLst>
                                      </p:cBhvr>
                                      <p:to>
                                        <p:strVal val="hidden"/>
                                      </p:to>
                                    </p:set>
                                  </p:childTnLst>
                                </p:cTn>
                              </p:par>
                            </p:childTnLst>
                          </p:cTn>
                        </p:par>
                        <p:par>
                          <p:cTn id="18" fill="hold">
                            <p:stCondLst>
                              <p:cond delay="400"/>
                            </p:stCondLst>
                            <p:childTnLst>
                              <p:par>
                                <p:cTn id="19" presetID="2" presetClass="exit" presetSubtype="2" fill="hold" grpId="0" nodeType="afterEffect">
                                  <p:stCondLst>
                                    <p:cond delay="0"/>
                                  </p:stCondLst>
                                  <p:childTnLst>
                                    <p:anim calcmode="lin" valueType="num">
                                      <p:cBhvr additive="base">
                                        <p:cTn id="20" dur="200"/>
                                        <p:tgtEl>
                                          <p:spTgt spid="19"/>
                                        </p:tgtEl>
                                        <p:attrNameLst>
                                          <p:attrName>ppt_x</p:attrName>
                                        </p:attrNameLst>
                                      </p:cBhvr>
                                      <p:tavLst>
                                        <p:tav tm="0">
                                          <p:val>
                                            <p:strVal val="ppt_x"/>
                                          </p:val>
                                        </p:tav>
                                        <p:tav tm="100000">
                                          <p:val>
                                            <p:strVal val="1+ppt_w/2"/>
                                          </p:val>
                                        </p:tav>
                                      </p:tavLst>
                                    </p:anim>
                                    <p:anim calcmode="lin" valueType="num">
                                      <p:cBhvr additive="base">
                                        <p:cTn id="21" dur="200"/>
                                        <p:tgtEl>
                                          <p:spTgt spid="19"/>
                                        </p:tgtEl>
                                        <p:attrNameLst>
                                          <p:attrName>ppt_y</p:attrName>
                                        </p:attrNameLst>
                                      </p:cBhvr>
                                      <p:tavLst>
                                        <p:tav tm="0">
                                          <p:val>
                                            <p:strVal val="ppt_y"/>
                                          </p:val>
                                        </p:tav>
                                        <p:tav tm="100000">
                                          <p:val>
                                            <p:strVal val="ppt_y"/>
                                          </p:val>
                                        </p:tav>
                                      </p:tavLst>
                                    </p:anim>
                                    <p:set>
                                      <p:cBhvr>
                                        <p:cTn id="22" dur="1" fill="hold">
                                          <p:stCondLst>
                                            <p:cond delay="199"/>
                                          </p:stCondLst>
                                        </p:cTn>
                                        <p:tgtEl>
                                          <p:spTgt spid="19"/>
                                        </p:tgtEl>
                                        <p:attrNameLst>
                                          <p:attrName>style.visibility</p:attrName>
                                        </p:attrNameLst>
                                      </p:cBhvr>
                                      <p:to>
                                        <p:strVal val="hidden"/>
                                      </p:to>
                                    </p:set>
                                  </p:childTnLst>
                                </p:cTn>
                              </p:par>
                              <p:par>
                                <p:cTn id="23" presetID="2" presetClass="exit" presetSubtype="2" fill="hold" grpId="0" nodeType="withEffect">
                                  <p:stCondLst>
                                    <p:cond delay="100"/>
                                  </p:stCondLst>
                                  <p:childTnLst>
                                    <p:anim calcmode="lin" valueType="num">
                                      <p:cBhvr additive="base">
                                        <p:cTn id="24" dur="200"/>
                                        <p:tgtEl>
                                          <p:spTgt spid="12"/>
                                        </p:tgtEl>
                                        <p:attrNameLst>
                                          <p:attrName>ppt_x</p:attrName>
                                        </p:attrNameLst>
                                      </p:cBhvr>
                                      <p:tavLst>
                                        <p:tav tm="0">
                                          <p:val>
                                            <p:strVal val="ppt_x"/>
                                          </p:val>
                                        </p:tav>
                                        <p:tav tm="100000">
                                          <p:val>
                                            <p:strVal val="1+ppt_w/2"/>
                                          </p:val>
                                        </p:tav>
                                      </p:tavLst>
                                    </p:anim>
                                    <p:anim calcmode="lin" valueType="num">
                                      <p:cBhvr additive="base">
                                        <p:cTn id="25" dur="200"/>
                                        <p:tgtEl>
                                          <p:spTgt spid="12"/>
                                        </p:tgtEl>
                                        <p:attrNameLst>
                                          <p:attrName>ppt_y</p:attrName>
                                        </p:attrNameLst>
                                      </p:cBhvr>
                                      <p:tavLst>
                                        <p:tav tm="0">
                                          <p:val>
                                            <p:strVal val="ppt_y"/>
                                          </p:val>
                                        </p:tav>
                                        <p:tav tm="100000">
                                          <p:val>
                                            <p:strVal val="ppt_y"/>
                                          </p:val>
                                        </p:tav>
                                      </p:tavLst>
                                    </p:anim>
                                    <p:set>
                                      <p:cBhvr>
                                        <p:cTn id="26" dur="1" fill="hold">
                                          <p:stCondLst>
                                            <p:cond delay="199"/>
                                          </p:stCondLst>
                                        </p:cTn>
                                        <p:tgtEl>
                                          <p:spTgt spid="12"/>
                                        </p:tgtEl>
                                        <p:attrNameLst>
                                          <p:attrName>style.visibility</p:attrName>
                                        </p:attrNameLst>
                                      </p:cBhvr>
                                      <p:to>
                                        <p:strVal val="hidden"/>
                                      </p:to>
                                    </p:set>
                                  </p:childTnLst>
                                </p:cTn>
                              </p:par>
                            </p:childTnLst>
                          </p:cTn>
                        </p:par>
                        <p:par>
                          <p:cTn id="27" fill="hold">
                            <p:stCondLst>
                              <p:cond delay="700"/>
                            </p:stCondLst>
                            <p:childTnLst>
                              <p:par>
                                <p:cTn id="28" presetID="1" presetClass="entr" presetSubtype="0" fill="hold" grpId="0" nodeType="afterEffect">
                                  <p:stCondLst>
                                    <p:cond delay="0"/>
                                  </p:stCondLst>
                                  <p:iterate type="wd">
                                    <p:tmAbs val="200"/>
                                  </p:iterate>
                                  <p:childTnLst>
                                    <p:set>
                                      <p:cBhvr>
                                        <p:cTn id="29" dur="1" fill="hold">
                                          <p:stCondLst>
                                            <p:cond delay="0"/>
                                          </p:stCondLst>
                                        </p:cTn>
                                        <p:tgtEl>
                                          <p:spTgt spid="14"/>
                                        </p:tgtEl>
                                        <p:attrNameLst>
                                          <p:attrName>style.visibility</p:attrName>
                                        </p:attrNameLst>
                                      </p:cBhvr>
                                      <p:to>
                                        <p:strVal val="visible"/>
                                      </p:to>
                                    </p:set>
                                  </p:childTnLst>
                                </p:cTn>
                              </p:par>
                              <p:par>
                                <p:cTn id="30" presetID="42" presetClass="path" presetSubtype="0" accel="50000" decel="50000" fill="hold" grpId="0" nodeType="withEffect">
                                  <p:stCondLst>
                                    <p:cond delay="0"/>
                                  </p:stCondLst>
                                  <p:iterate type="lt">
                                    <p:tmPct val="0"/>
                                  </p:iterate>
                                  <p:childTnLst>
                                    <p:animMotion origin="layout" path="M -0.00555 -0.00802 L 0.2033 -0.2571 " pathEditMode="relative" rAng="0" ptsTypes="AA">
                                      <p:cBhvr>
                                        <p:cTn id="31" dur="2000" fill="hold"/>
                                        <p:tgtEl>
                                          <p:spTgt spid="2"/>
                                        </p:tgtEl>
                                        <p:attrNameLst>
                                          <p:attrName>ppt_x</p:attrName>
                                          <p:attrName>ppt_y</p:attrName>
                                        </p:attrNameLst>
                                      </p:cBhvr>
                                      <p:rCtr x="10434" y="-12469"/>
                                    </p:animMotion>
                                  </p:childTnLst>
                                </p:cTn>
                              </p:par>
                            </p:childTnLst>
                          </p:cTn>
                        </p:par>
                        <p:par>
                          <p:cTn id="32" fill="hold">
                            <p:stCondLst>
                              <p:cond delay="3901"/>
                            </p:stCondLst>
                            <p:childTnLst>
                              <p:par>
                                <p:cTn id="33" presetID="18" presetClass="emph" presetSubtype="0" fill="hold" grpId="1" nodeType="afterEffect">
                                  <p:stCondLst>
                                    <p:cond delay="0"/>
                                  </p:stCondLst>
                                  <p:iterate type="lt">
                                    <p:tmPct val="4000"/>
                                  </p:iterate>
                                  <p:childTnLst>
                                    <p:set>
                                      <p:cBhvr override="childStyle">
                                        <p:cTn id="34"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p:bldP spid="10" grpId="0"/>
      <p:bldP spid="12" grpId="0"/>
      <p:bldP spid="15" grpId="0"/>
      <p:bldP spid="1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8"/>
          </p:nvPr>
        </p:nvSpPr>
        <p:spPr>
          <a:xfrm>
            <a:off x="1979712" y="4295257"/>
            <a:ext cx="360000" cy="360000"/>
          </a:xfrm>
        </p:spPr>
        <p:txBody>
          <a:bodyPr/>
          <a:lstStyle/>
          <a:p>
            <a:r>
              <a:rPr lang="de-DE" sz="1800" dirty="0"/>
              <a:t>2</a:t>
            </a:r>
          </a:p>
        </p:txBody>
      </p:sp>
      <p:sp>
        <p:nvSpPr>
          <p:cNvPr id="17" name="Textplatzhalter 16"/>
          <p:cNvSpPr>
            <a:spLocks noGrp="1"/>
          </p:cNvSpPr>
          <p:nvPr>
            <p:ph type="body" sz="quarter" idx="24"/>
          </p:nvPr>
        </p:nvSpPr>
        <p:spPr>
          <a:xfrm>
            <a:off x="2447764" y="4352147"/>
            <a:ext cx="6438102" cy="246221"/>
          </a:xfrm>
        </p:spPr>
        <p:txBody>
          <a:bodyPr/>
          <a:lstStyle/>
          <a:p>
            <a:r>
              <a:rPr lang="de-DE" dirty="0">
                <a:solidFill>
                  <a:schemeClr val="bg1"/>
                </a:solidFill>
              </a:rPr>
              <a:t>Der Übergang in Zahlen</a:t>
            </a:r>
          </a:p>
        </p:txBody>
      </p:sp>
      <p:pic>
        <p:nvPicPr>
          <p:cNvPr id="37" name="Grafik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195" y="1032211"/>
            <a:ext cx="2413636" cy="1499957"/>
          </a:xfrm>
          <a:prstGeom prst="rect">
            <a:avLst/>
          </a:prstGeom>
        </p:spPr>
      </p:pic>
      <p:pic>
        <p:nvPicPr>
          <p:cNvPr id="38" name="Grafik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529" y="1432791"/>
            <a:ext cx="2410985" cy="1080000"/>
          </a:xfrm>
          <a:prstGeom prst="rect">
            <a:avLst/>
          </a:prstGeom>
        </p:spPr>
      </p:pic>
      <p:sp>
        <p:nvSpPr>
          <p:cNvPr id="14" name="Rechteck 13"/>
          <p:cNvSpPr/>
          <p:nvPr/>
        </p:nvSpPr>
        <p:spPr>
          <a:xfrm>
            <a:off x="999753" y="587125"/>
            <a:ext cx="7028631" cy="646331"/>
          </a:xfrm>
          <a:prstGeom prst="rect">
            <a:avLst/>
          </a:prstGeom>
        </p:spPr>
        <p:txBody>
          <a:bodyPr wrap="square">
            <a:spAutoFit/>
          </a:bodyPr>
          <a:lstStyle/>
          <a:p>
            <a:r>
              <a:rPr lang="de-DE" dirty="0"/>
              <a:t>Nach der sechsten Klasse </a:t>
            </a:r>
            <a:r>
              <a:rPr lang="de-DE" b="1" dirty="0"/>
              <a:t>müssen</a:t>
            </a:r>
            <a:r>
              <a:rPr lang="de-DE" dirty="0"/>
              <a:t> jedes Jahr im Schnitt </a:t>
            </a:r>
            <a:r>
              <a:rPr lang="de-DE" b="1" u="sng" dirty="0"/>
              <a:t>800 </a:t>
            </a:r>
            <a:r>
              <a:rPr lang="de-DE" dirty="0"/>
              <a:t>Schülerinnen und Schüler das Gymnasium wieder verlassen.</a:t>
            </a:r>
          </a:p>
        </p:txBody>
      </p:sp>
      <p:sp>
        <p:nvSpPr>
          <p:cNvPr id="13" name="Rechteck 12"/>
          <p:cNvSpPr/>
          <p:nvPr/>
        </p:nvSpPr>
        <p:spPr>
          <a:xfrm>
            <a:off x="1965141" y="583294"/>
            <a:ext cx="5127139" cy="646331"/>
          </a:xfrm>
          <a:prstGeom prst="rect">
            <a:avLst/>
          </a:prstGeom>
        </p:spPr>
        <p:txBody>
          <a:bodyPr wrap="square">
            <a:spAutoFit/>
          </a:bodyPr>
          <a:lstStyle/>
          <a:p>
            <a:r>
              <a:rPr lang="de-DE" dirty="0"/>
              <a:t>Im Jahr 2022 erreichten in Hamburg </a:t>
            </a:r>
            <a:r>
              <a:rPr lang="de-DE" b="1" dirty="0"/>
              <a:t>8.798</a:t>
            </a:r>
            <a:r>
              <a:rPr lang="de-DE" dirty="0"/>
              <a:t> Schülerinnen und Schüler das Abitur.</a:t>
            </a:r>
          </a:p>
        </p:txBody>
      </p:sp>
      <p:sp>
        <p:nvSpPr>
          <p:cNvPr id="18" name="Rechteck 17"/>
          <p:cNvSpPr/>
          <p:nvPr/>
        </p:nvSpPr>
        <p:spPr>
          <a:xfrm>
            <a:off x="1806978" y="2768399"/>
            <a:ext cx="2837030" cy="1200329"/>
          </a:xfrm>
          <a:prstGeom prst="rect">
            <a:avLst/>
          </a:prstGeom>
        </p:spPr>
        <p:txBody>
          <a:bodyPr wrap="square">
            <a:spAutoFit/>
          </a:bodyPr>
          <a:lstStyle/>
          <a:p>
            <a:r>
              <a:rPr lang="de-DE" dirty="0"/>
              <a:t>Davon machten </a:t>
            </a:r>
            <a:r>
              <a:rPr lang="de-DE" b="1" dirty="0"/>
              <a:t>3.075 </a:t>
            </a:r>
            <a:r>
              <a:rPr lang="de-DE" dirty="0"/>
              <a:t>Schülerinnen und Schüler nach 9 Jahren ihr Abitur an der Stadtteilschule…</a:t>
            </a:r>
          </a:p>
        </p:txBody>
      </p:sp>
      <p:sp>
        <p:nvSpPr>
          <p:cNvPr id="19" name="Rechteck 18"/>
          <p:cNvSpPr/>
          <p:nvPr/>
        </p:nvSpPr>
        <p:spPr>
          <a:xfrm>
            <a:off x="4828884" y="2767646"/>
            <a:ext cx="2839460" cy="1200329"/>
          </a:xfrm>
          <a:prstGeom prst="rect">
            <a:avLst/>
          </a:prstGeom>
        </p:spPr>
        <p:txBody>
          <a:bodyPr wrap="square">
            <a:spAutoFit/>
          </a:bodyPr>
          <a:lstStyle/>
          <a:p>
            <a:r>
              <a:rPr lang="de-DE" dirty="0"/>
              <a:t>…und </a:t>
            </a:r>
            <a:r>
              <a:rPr lang="de-DE" b="1" dirty="0"/>
              <a:t>5.723 </a:t>
            </a:r>
            <a:r>
              <a:rPr lang="de-DE" dirty="0"/>
              <a:t>Schülerinnen und Schüler nach 8 Jahren ihr Abitur am Gymnasium.</a:t>
            </a:r>
            <a:endParaRPr lang="de-DE" b="1" dirty="0"/>
          </a:p>
        </p:txBody>
      </p:sp>
      <p:pic>
        <p:nvPicPr>
          <p:cNvPr id="33" name="Grafik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0648" y="2120060"/>
            <a:ext cx="798426" cy="543742"/>
          </a:xfrm>
          <a:prstGeom prst="rect">
            <a:avLst/>
          </a:prstGeom>
        </p:spPr>
      </p:pic>
      <p:pic>
        <p:nvPicPr>
          <p:cNvPr id="34" name="Grafik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6887" y="2096132"/>
            <a:ext cx="798426" cy="543742"/>
          </a:xfrm>
          <a:prstGeom prst="rect">
            <a:avLst/>
          </a:prstGeom>
        </p:spPr>
      </p:pic>
      <p:pic>
        <p:nvPicPr>
          <p:cNvPr id="35" name="Grafik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1435" y="2083419"/>
            <a:ext cx="798426" cy="543742"/>
          </a:xfrm>
          <a:prstGeom prst="rect">
            <a:avLst/>
          </a:prstGeom>
        </p:spPr>
      </p:pic>
      <p:pic>
        <p:nvPicPr>
          <p:cNvPr id="36" name="Grafik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9785" y="2121448"/>
            <a:ext cx="798426" cy="543742"/>
          </a:xfrm>
          <a:prstGeom prst="rect">
            <a:avLst/>
          </a:prstGeom>
        </p:spPr>
      </p:pic>
      <p:pic>
        <p:nvPicPr>
          <p:cNvPr id="39" name="Grafik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7605" y="1911335"/>
            <a:ext cx="798426" cy="543742"/>
          </a:xfrm>
          <a:prstGeom prst="rect">
            <a:avLst/>
          </a:prstGeom>
        </p:spPr>
      </p:pic>
      <p:pic>
        <p:nvPicPr>
          <p:cNvPr id="40" name="Grafik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95074" y="2031722"/>
            <a:ext cx="798426" cy="543742"/>
          </a:xfrm>
          <a:prstGeom prst="rect">
            <a:avLst/>
          </a:prstGeom>
        </p:spPr>
      </p:pic>
      <p:pic>
        <p:nvPicPr>
          <p:cNvPr id="41" name="Grafik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1936" y="2244665"/>
            <a:ext cx="798428" cy="543742"/>
          </a:xfrm>
          <a:prstGeom prst="rect">
            <a:avLst/>
          </a:prstGeom>
        </p:spPr>
      </p:pic>
      <p:pic>
        <p:nvPicPr>
          <p:cNvPr id="42" name="Grafik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6886" y="2303593"/>
            <a:ext cx="798428" cy="543742"/>
          </a:xfrm>
          <a:prstGeom prst="rect">
            <a:avLst/>
          </a:prstGeom>
        </p:spPr>
      </p:pic>
      <p:pic>
        <p:nvPicPr>
          <p:cNvPr id="43" name="Grafik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3761" y="2134044"/>
            <a:ext cx="798426" cy="543742"/>
          </a:xfrm>
          <a:prstGeom prst="rect">
            <a:avLst/>
          </a:prstGeom>
        </p:spPr>
      </p:pic>
      <p:pic>
        <p:nvPicPr>
          <p:cNvPr id="44" name="Grafik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0000" y="2110116"/>
            <a:ext cx="798426" cy="543742"/>
          </a:xfrm>
          <a:prstGeom prst="rect">
            <a:avLst/>
          </a:prstGeom>
        </p:spPr>
      </p:pic>
      <p:pic>
        <p:nvPicPr>
          <p:cNvPr id="45" name="Grafik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4548" y="2097403"/>
            <a:ext cx="798426" cy="543742"/>
          </a:xfrm>
          <a:prstGeom prst="rect">
            <a:avLst/>
          </a:prstGeom>
        </p:spPr>
      </p:pic>
      <p:pic>
        <p:nvPicPr>
          <p:cNvPr id="46" name="Grafik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2898" y="2135432"/>
            <a:ext cx="798426" cy="543742"/>
          </a:xfrm>
          <a:prstGeom prst="rect">
            <a:avLst/>
          </a:prstGeom>
        </p:spPr>
      </p:pic>
      <p:pic>
        <p:nvPicPr>
          <p:cNvPr id="47" name="Grafik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0718" y="1925319"/>
            <a:ext cx="798426" cy="543742"/>
          </a:xfrm>
          <a:prstGeom prst="rect">
            <a:avLst/>
          </a:prstGeom>
        </p:spPr>
      </p:pic>
      <p:pic>
        <p:nvPicPr>
          <p:cNvPr id="48" name="Grafik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8187" y="2045706"/>
            <a:ext cx="798426" cy="543742"/>
          </a:xfrm>
          <a:prstGeom prst="rect">
            <a:avLst/>
          </a:prstGeom>
        </p:spPr>
      </p:pic>
      <p:pic>
        <p:nvPicPr>
          <p:cNvPr id="49" name="Grafik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5049" y="2258649"/>
            <a:ext cx="798428" cy="543742"/>
          </a:xfrm>
          <a:prstGeom prst="rect">
            <a:avLst/>
          </a:prstGeom>
        </p:spPr>
      </p:pic>
      <p:pic>
        <p:nvPicPr>
          <p:cNvPr id="50" name="Grafik 4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89999" y="2317577"/>
            <a:ext cx="798428" cy="543742"/>
          </a:xfrm>
          <a:prstGeom prst="rect">
            <a:avLst/>
          </a:prstGeom>
        </p:spPr>
      </p:pic>
    </p:spTree>
    <p:extLst>
      <p:ext uri="{BB962C8B-B14F-4D97-AF65-F5344CB8AC3E}">
        <p14:creationId xmlns:p14="http://schemas.microsoft.com/office/powerpoint/2010/main" val="197116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1+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0"/>
                                  </p:stCondLst>
                                  <p:iterate type="wd">
                                    <p:tmAbs val="200"/>
                                  </p:iterate>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wd">
                                    <p:tmAbs val="200"/>
                                  </p:iterate>
                                  <p:childTnLst>
                                    <p:set>
                                      <p:cBhvr>
                                        <p:cTn id="15" dur="1" fill="hold">
                                          <p:stCondLst>
                                            <p:cond delay="0"/>
                                          </p:stCondLst>
                                        </p:cTn>
                                        <p:tgtEl>
                                          <p:spTgt spid="18"/>
                                        </p:tgtEl>
                                        <p:attrNameLst>
                                          <p:attrName>style.visibility</p:attrName>
                                        </p:attrNameLst>
                                      </p:cBhvr>
                                      <p:to>
                                        <p:strVal val="visible"/>
                                      </p:to>
                                    </p:set>
                                  </p:childTnLst>
                                </p:cTn>
                              </p:par>
                              <p:par>
                                <p:cTn id="16" presetID="2" presetClass="entr" presetSubtype="1" fill="hold" nodeType="withEffect">
                                  <p:stCondLst>
                                    <p:cond delay="70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200" fill="hold"/>
                                        <p:tgtEl>
                                          <p:spTgt spid="33"/>
                                        </p:tgtEl>
                                        <p:attrNameLst>
                                          <p:attrName>ppt_x</p:attrName>
                                        </p:attrNameLst>
                                      </p:cBhvr>
                                      <p:tavLst>
                                        <p:tav tm="0">
                                          <p:val>
                                            <p:strVal val="#ppt_x"/>
                                          </p:val>
                                        </p:tav>
                                        <p:tav tm="100000">
                                          <p:val>
                                            <p:strVal val="#ppt_x"/>
                                          </p:val>
                                        </p:tav>
                                      </p:tavLst>
                                    </p:anim>
                                    <p:anim calcmode="lin" valueType="num">
                                      <p:cBhvr additive="base">
                                        <p:cTn id="19" dur="200" fill="hold"/>
                                        <p:tgtEl>
                                          <p:spTgt spid="33"/>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60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200" fill="hold"/>
                                        <p:tgtEl>
                                          <p:spTgt spid="34"/>
                                        </p:tgtEl>
                                        <p:attrNameLst>
                                          <p:attrName>ppt_x</p:attrName>
                                        </p:attrNameLst>
                                      </p:cBhvr>
                                      <p:tavLst>
                                        <p:tav tm="0">
                                          <p:val>
                                            <p:strVal val="#ppt_x"/>
                                          </p:val>
                                        </p:tav>
                                        <p:tav tm="100000">
                                          <p:val>
                                            <p:strVal val="#ppt_x"/>
                                          </p:val>
                                        </p:tav>
                                      </p:tavLst>
                                    </p:anim>
                                    <p:anim calcmode="lin" valueType="num">
                                      <p:cBhvr additive="base">
                                        <p:cTn id="23" dur="200" fill="hold"/>
                                        <p:tgtEl>
                                          <p:spTgt spid="34"/>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50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200" fill="hold"/>
                                        <p:tgtEl>
                                          <p:spTgt spid="35"/>
                                        </p:tgtEl>
                                        <p:attrNameLst>
                                          <p:attrName>ppt_x</p:attrName>
                                        </p:attrNameLst>
                                      </p:cBhvr>
                                      <p:tavLst>
                                        <p:tav tm="0">
                                          <p:val>
                                            <p:strVal val="#ppt_x"/>
                                          </p:val>
                                        </p:tav>
                                        <p:tav tm="100000">
                                          <p:val>
                                            <p:strVal val="#ppt_x"/>
                                          </p:val>
                                        </p:tav>
                                      </p:tavLst>
                                    </p:anim>
                                    <p:anim calcmode="lin" valueType="num">
                                      <p:cBhvr additive="base">
                                        <p:cTn id="27" dur="200" fill="hold"/>
                                        <p:tgtEl>
                                          <p:spTgt spid="35"/>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40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200" fill="hold"/>
                                        <p:tgtEl>
                                          <p:spTgt spid="36"/>
                                        </p:tgtEl>
                                        <p:attrNameLst>
                                          <p:attrName>ppt_x</p:attrName>
                                        </p:attrNameLst>
                                      </p:cBhvr>
                                      <p:tavLst>
                                        <p:tav tm="0">
                                          <p:val>
                                            <p:strVal val="#ppt_x"/>
                                          </p:val>
                                        </p:tav>
                                        <p:tav tm="100000">
                                          <p:val>
                                            <p:strVal val="#ppt_x"/>
                                          </p:val>
                                        </p:tav>
                                      </p:tavLst>
                                    </p:anim>
                                    <p:anim calcmode="lin" valueType="num">
                                      <p:cBhvr additive="base">
                                        <p:cTn id="31" dur="200" fill="hold"/>
                                        <p:tgtEl>
                                          <p:spTgt spid="36"/>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30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200" fill="hold"/>
                                        <p:tgtEl>
                                          <p:spTgt spid="39"/>
                                        </p:tgtEl>
                                        <p:attrNameLst>
                                          <p:attrName>ppt_x</p:attrName>
                                        </p:attrNameLst>
                                      </p:cBhvr>
                                      <p:tavLst>
                                        <p:tav tm="0">
                                          <p:val>
                                            <p:strVal val="#ppt_x"/>
                                          </p:val>
                                        </p:tav>
                                        <p:tav tm="100000">
                                          <p:val>
                                            <p:strVal val="#ppt_x"/>
                                          </p:val>
                                        </p:tav>
                                      </p:tavLst>
                                    </p:anim>
                                    <p:anim calcmode="lin" valueType="num">
                                      <p:cBhvr additive="base">
                                        <p:cTn id="35" dur="200" fill="hold"/>
                                        <p:tgtEl>
                                          <p:spTgt spid="39"/>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2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 fill="hold"/>
                                        <p:tgtEl>
                                          <p:spTgt spid="40"/>
                                        </p:tgtEl>
                                        <p:attrNameLst>
                                          <p:attrName>ppt_x</p:attrName>
                                        </p:attrNameLst>
                                      </p:cBhvr>
                                      <p:tavLst>
                                        <p:tav tm="0">
                                          <p:val>
                                            <p:strVal val="#ppt_x"/>
                                          </p:val>
                                        </p:tav>
                                        <p:tav tm="100000">
                                          <p:val>
                                            <p:strVal val="#ppt_x"/>
                                          </p:val>
                                        </p:tav>
                                      </p:tavLst>
                                    </p:anim>
                                    <p:anim calcmode="lin" valueType="num">
                                      <p:cBhvr additive="base">
                                        <p:cTn id="39" dur="20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1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 fill="hold"/>
                                        <p:tgtEl>
                                          <p:spTgt spid="41"/>
                                        </p:tgtEl>
                                        <p:attrNameLst>
                                          <p:attrName>ppt_x</p:attrName>
                                        </p:attrNameLst>
                                      </p:cBhvr>
                                      <p:tavLst>
                                        <p:tav tm="0">
                                          <p:val>
                                            <p:strVal val="#ppt_x"/>
                                          </p:val>
                                        </p:tav>
                                        <p:tav tm="100000">
                                          <p:val>
                                            <p:strVal val="#ppt_x"/>
                                          </p:val>
                                        </p:tav>
                                      </p:tavLst>
                                    </p:anim>
                                    <p:anim calcmode="lin" valueType="num">
                                      <p:cBhvr additive="base">
                                        <p:cTn id="43" dur="200" fill="hold"/>
                                        <p:tgtEl>
                                          <p:spTgt spid="41"/>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200" fill="hold"/>
                                        <p:tgtEl>
                                          <p:spTgt spid="42"/>
                                        </p:tgtEl>
                                        <p:attrNameLst>
                                          <p:attrName>ppt_x</p:attrName>
                                        </p:attrNameLst>
                                      </p:cBhvr>
                                      <p:tavLst>
                                        <p:tav tm="0">
                                          <p:val>
                                            <p:strVal val="#ppt_x"/>
                                          </p:val>
                                        </p:tav>
                                        <p:tav tm="100000">
                                          <p:val>
                                            <p:strVal val="#ppt_x"/>
                                          </p:val>
                                        </p:tav>
                                      </p:tavLst>
                                    </p:anim>
                                    <p:anim calcmode="lin" valueType="num">
                                      <p:cBhvr additive="base">
                                        <p:cTn id="47" dur="2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iterate type="wd">
                                    <p:tmAbs val="200"/>
                                  </p:iterate>
                                  <p:childTnLst>
                                    <p:set>
                                      <p:cBhvr>
                                        <p:cTn id="51" dur="1" fill="hold">
                                          <p:stCondLst>
                                            <p:cond delay="0"/>
                                          </p:stCondLst>
                                        </p:cTn>
                                        <p:tgtEl>
                                          <p:spTgt spid="19"/>
                                        </p:tgtEl>
                                        <p:attrNameLst>
                                          <p:attrName>style.visibility</p:attrName>
                                        </p:attrNameLst>
                                      </p:cBhvr>
                                      <p:to>
                                        <p:strVal val="visible"/>
                                      </p:to>
                                    </p:set>
                                  </p:childTnLst>
                                </p:cTn>
                              </p:par>
                              <p:par>
                                <p:cTn id="52" presetID="2" presetClass="entr" presetSubtype="1" fill="hold" nodeType="withEffect">
                                  <p:stCondLst>
                                    <p:cond delay="9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200" fill="hold"/>
                                        <p:tgtEl>
                                          <p:spTgt spid="43"/>
                                        </p:tgtEl>
                                        <p:attrNameLst>
                                          <p:attrName>ppt_x</p:attrName>
                                        </p:attrNameLst>
                                      </p:cBhvr>
                                      <p:tavLst>
                                        <p:tav tm="0">
                                          <p:val>
                                            <p:strVal val="#ppt_x"/>
                                          </p:val>
                                        </p:tav>
                                        <p:tav tm="100000">
                                          <p:val>
                                            <p:strVal val="#ppt_x"/>
                                          </p:val>
                                        </p:tav>
                                      </p:tavLst>
                                    </p:anim>
                                    <p:anim calcmode="lin" valueType="num">
                                      <p:cBhvr additive="base">
                                        <p:cTn id="55" dur="200" fill="hold"/>
                                        <p:tgtEl>
                                          <p:spTgt spid="43"/>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60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200" fill="hold"/>
                                        <p:tgtEl>
                                          <p:spTgt spid="44"/>
                                        </p:tgtEl>
                                        <p:attrNameLst>
                                          <p:attrName>ppt_x</p:attrName>
                                        </p:attrNameLst>
                                      </p:cBhvr>
                                      <p:tavLst>
                                        <p:tav tm="0">
                                          <p:val>
                                            <p:strVal val="#ppt_x"/>
                                          </p:val>
                                        </p:tav>
                                        <p:tav tm="100000">
                                          <p:val>
                                            <p:strVal val="#ppt_x"/>
                                          </p:val>
                                        </p:tav>
                                      </p:tavLst>
                                    </p:anim>
                                    <p:anim calcmode="lin" valueType="num">
                                      <p:cBhvr additive="base">
                                        <p:cTn id="59" dur="200" fill="hold"/>
                                        <p:tgtEl>
                                          <p:spTgt spid="44"/>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50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200" fill="hold"/>
                                        <p:tgtEl>
                                          <p:spTgt spid="45"/>
                                        </p:tgtEl>
                                        <p:attrNameLst>
                                          <p:attrName>ppt_x</p:attrName>
                                        </p:attrNameLst>
                                      </p:cBhvr>
                                      <p:tavLst>
                                        <p:tav tm="0">
                                          <p:val>
                                            <p:strVal val="#ppt_x"/>
                                          </p:val>
                                        </p:tav>
                                        <p:tav tm="100000">
                                          <p:val>
                                            <p:strVal val="#ppt_x"/>
                                          </p:val>
                                        </p:tav>
                                      </p:tavLst>
                                    </p:anim>
                                    <p:anim calcmode="lin" valueType="num">
                                      <p:cBhvr additive="base">
                                        <p:cTn id="63" dur="200" fill="hold"/>
                                        <p:tgtEl>
                                          <p:spTgt spid="45"/>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40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200" fill="hold"/>
                                        <p:tgtEl>
                                          <p:spTgt spid="46"/>
                                        </p:tgtEl>
                                        <p:attrNameLst>
                                          <p:attrName>ppt_x</p:attrName>
                                        </p:attrNameLst>
                                      </p:cBhvr>
                                      <p:tavLst>
                                        <p:tav tm="0">
                                          <p:val>
                                            <p:strVal val="#ppt_x"/>
                                          </p:val>
                                        </p:tav>
                                        <p:tav tm="100000">
                                          <p:val>
                                            <p:strVal val="#ppt_x"/>
                                          </p:val>
                                        </p:tav>
                                      </p:tavLst>
                                    </p:anim>
                                    <p:anim calcmode="lin" valueType="num">
                                      <p:cBhvr additive="base">
                                        <p:cTn id="67" dur="200" fill="hold"/>
                                        <p:tgtEl>
                                          <p:spTgt spid="46"/>
                                        </p:tgtEl>
                                        <p:attrNameLst>
                                          <p:attrName>ppt_y</p:attrName>
                                        </p:attrNameLst>
                                      </p:cBhvr>
                                      <p:tavLst>
                                        <p:tav tm="0">
                                          <p:val>
                                            <p:strVal val="0-#ppt_h/2"/>
                                          </p:val>
                                        </p:tav>
                                        <p:tav tm="100000">
                                          <p:val>
                                            <p:strVal val="#ppt_y"/>
                                          </p:val>
                                        </p:tav>
                                      </p:tavLst>
                                    </p:anim>
                                  </p:childTnLst>
                                </p:cTn>
                              </p:par>
                              <p:par>
                                <p:cTn id="68" presetID="2" presetClass="entr" presetSubtype="1" fill="hold" nodeType="withEffect">
                                  <p:stCondLst>
                                    <p:cond delay="300"/>
                                  </p:stCondLst>
                                  <p:childTnLst>
                                    <p:set>
                                      <p:cBhvr>
                                        <p:cTn id="69" dur="1" fill="hold">
                                          <p:stCondLst>
                                            <p:cond delay="0"/>
                                          </p:stCondLst>
                                        </p:cTn>
                                        <p:tgtEl>
                                          <p:spTgt spid="47"/>
                                        </p:tgtEl>
                                        <p:attrNameLst>
                                          <p:attrName>style.visibility</p:attrName>
                                        </p:attrNameLst>
                                      </p:cBhvr>
                                      <p:to>
                                        <p:strVal val="visible"/>
                                      </p:to>
                                    </p:set>
                                    <p:anim calcmode="lin" valueType="num">
                                      <p:cBhvr additive="base">
                                        <p:cTn id="70" dur="200" fill="hold"/>
                                        <p:tgtEl>
                                          <p:spTgt spid="47"/>
                                        </p:tgtEl>
                                        <p:attrNameLst>
                                          <p:attrName>ppt_x</p:attrName>
                                        </p:attrNameLst>
                                      </p:cBhvr>
                                      <p:tavLst>
                                        <p:tav tm="0">
                                          <p:val>
                                            <p:strVal val="#ppt_x"/>
                                          </p:val>
                                        </p:tav>
                                        <p:tav tm="100000">
                                          <p:val>
                                            <p:strVal val="#ppt_x"/>
                                          </p:val>
                                        </p:tav>
                                      </p:tavLst>
                                    </p:anim>
                                    <p:anim calcmode="lin" valueType="num">
                                      <p:cBhvr additive="base">
                                        <p:cTn id="71" dur="200" fill="hold"/>
                                        <p:tgtEl>
                                          <p:spTgt spid="47"/>
                                        </p:tgtEl>
                                        <p:attrNameLst>
                                          <p:attrName>ppt_y</p:attrName>
                                        </p:attrNameLst>
                                      </p:cBhvr>
                                      <p:tavLst>
                                        <p:tav tm="0">
                                          <p:val>
                                            <p:strVal val="0-#ppt_h/2"/>
                                          </p:val>
                                        </p:tav>
                                        <p:tav tm="100000">
                                          <p:val>
                                            <p:strVal val="#ppt_y"/>
                                          </p:val>
                                        </p:tav>
                                      </p:tavLst>
                                    </p:anim>
                                  </p:childTnLst>
                                </p:cTn>
                              </p:par>
                              <p:par>
                                <p:cTn id="72" presetID="2" presetClass="entr" presetSubtype="1" fill="hold" nodeType="withEffect">
                                  <p:stCondLst>
                                    <p:cond delay="200"/>
                                  </p:stCondLst>
                                  <p:childTnLst>
                                    <p:set>
                                      <p:cBhvr>
                                        <p:cTn id="73" dur="1" fill="hold">
                                          <p:stCondLst>
                                            <p:cond delay="0"/>
                                          </p:stCondLst>
                                        </p:cTn>
                                        <p:tgtEl>
                                          <p:spTgt spid="48"/>
                                        </p:tgtEl>
                                        <p:attrNameLst>
                                          <p:attrName>style.visibility</p:attrName>
                                        </p:attrNameLst>
                                      </p:cBhvr>
                                      <p:to>
                                        <p:strVal val="visible"/>
                                      </p:to>
                                    </p:set>
                                    <p:anim calcmode="lin" valueType="num">
                                      <p:cBhvr additive="base">
                                        <p:cTn id="74" dur="200" fill="hold"/>
                                        <p:tgtEl>
                                          <p:spTgt spid="48"/>
                                        </p:tgtEl>
                                        <p:attrNameLst>
                                          <p:attrName>ppt_x</p:attrName>
                                        </p:attrNameLst>
                                      </p:cBhvr>
                                      <p:tavLst>
                                        <p:tav tm="0">
                                          <p:val>
                                            <p:strVal val="#ppt_x"/>
                                          </p:val>
                                        </p:tav>
                                        <p:tav tm="100000">
                                          <p:val>
                                            <p:strVal val="#ppt_x"/>
                                          </p:val>
                                        </p:tav>
                                      </p:tavLst>
                                    </p:anim>
                                    <p:anim calcmode="lin" valueType="num">
                                      <p:cBhvr additive="base">
                                        <p:cTn id="75" dur="200" fill="hold"/>
                                        <p:tgtEl>
                                          <p:spTgt spid="48"/>
                                        </p:tgtEl>
                                        <p:attrNameLst>
                                          <p:attrName>ppt_y</p:attrName>
                                        </p:attrNameLst>
                                      </p:cBhvr>
                                      <p:tavLst>
                                        <p:tav tm="0">
                                          <p:val>
                                            <p:strVal val="0-#ppt_h/2"/>
                                          </p:val>
                                        </p:tav>
                                        <p:tav tm="100000">
                                          <p:val>
                                            <p:strVal val="#ppt_y"/>
                                          </p:val>
                                        </p:tav>
                                      </p:tavLst>
                                    </p:anim>
                                  </p:childTnLst>
                                </p:cTn>
                              </p:par>
                              <p:par>
                                <p:cTn id="76" presetID="2" presetClass="entr" presetSubtype="1" fill="hold" nodeType="withEffect">
                                  <p:stCondLst>
                                    <p:cond delay="100"/>
                                  </p:stCondLst>
                                  <p:childTnLst>
                                    <p:set>
                                      <p:cBhvr>
                                        <p:cTn id="77" dur="1" fill="hold">
                                          <p:stCondLst>
                                            <p:cond delay="0"/>
                                          </p:stCondLst>
                                        </p:cTn>
                                        <p:tgtEl>
                                          <p:spTgt spid="49"/>
                                        </p:tgtEl>
                                        <p:attrNameLst>
                                          <p:attrName>style.visibility</p:attrName>
                                        </p:attrNameLst>
                                      </p:cBhvr>
                                      <p:to>
                                        <p:strVal val="visible"/>
                                      </p:to>
                                    </p:set>
                                    <p:anim calcmode="lin" valueType="num">
                                      <p:cBhvr additive="base">
                                        <p:cTn id="78" dur="200" fill="hold"/>
                                        <p:tgtEl>
                                          <p:spTgt spid="49"/>
                                        </p:tgtEl>
                                        <p:attrNameLst>
                                          <p:attrName>ppt_x</p:attrName>
                                        </p:attrNameLst>
                                      </p:cBhvr>
                                      <p:tavLst>
                                        <p:tav tm="0">
                                          <p:val>
                                            <p:strVal val="#ppt_x"/>
                                          </p:val>
                                        </p:tav>
                                        <p:tav tm="100000">
                                          <p:val>
                                            <p:strVal val="#ppt_x"/>
                                          </p:val>
                                        </p:tav>
                                      </p:tavLst>
                                    </p:anim>
                                    <p:anim calcmode="lin" valueType="num">
                                      <p:cBhvr additive="base">
                                        <p:cTn id="79" dur="200" fill="hold"/>
                                        <p:tgtEl>
                                          <p:spTgt spid="49"/>
                                        </p:tgtEl>
                                        <p:attrNameLst>
                                          <p:attrName>ppt_y</p:attrName>
                                        </p:attrNameLst>
                                      </p:cBhvr>
                                      <p:tavLst>
                                        <p:tav tm="0">
                                          <p:val>
                                            <p:strVal val="0-#ppt_h/2"/>
                                          </p:val>
                                        </p:tav>
                                        <p:tav tm="100000">
                                          <p:val>
                                            <p:strVal val="#ppt_y"/>
                                          </p:val>
                                        </p:tav>
                                      </p:tavLst>
                                    </p:anim>
                                  </p:childTnLst>
                                </p:cTn>
                              </p:par>
                              <p:par>
                                <p:cTn id="80" presetID="2" presetClass="entr" presetSubtype="1" fill="hold" nodeType="withEffect">
                                  <p:stCondLst>
                                    <p:cond delay="0"/>
                                  </p:stCondLst>
                                  <p:childTnLst>
                                    <p:set>
                                      <p:cBhvr>
                                        <p:cTn id="81" dur="1" fill="hold">
                                          <p:stCondLst>
                                            <p:cond delay="0"/>
                                          </p:stCondLst>
                                        </p:cTn>
                                        <p:tgtEl>
                                          <p:spTgt spid="50"/>
                                        </p:tgtEl>
                                        <p:attrNameLst>
                                          <p:attrName>style.visibility</p:attrName>
                                        </p:attrNameLst>
                                      </p:cBhvr>
                                      <p:to>
                                        <p:strVal val="visible"/>
                                      </p:to>
                                    </p:set>
                                    <p:anim calcmode="lin" valueType="num">
                                      <p:cBhvr additive="base">
                                        <p:cTn id="82" dur="200" fill="hold"/>
                                        <p:tgtEl>
                                          <p:spTgt spid="50"/>
                                        </p:tgtEl>
                                        <p:attrNameLst>
                                          <p:attrName>ppt_x</p:attrName>
                                        </p:attrNameLst>
                                      </p:cBhvr>
                                      <p:tavLst>
                                        <p:tav tm="0">
                                          <p:val>
                                            <p:strVal val="#ppt_x"/>
                                          </p:val>
                                        </p:tav>
                                        <p:tav tm="100000">
                                          <p:val>
                                            <p:strVal val="#ppt_x"/>
                                          </p:val>
                                        </p:tav>
                                      </p:tavLst>
                                    </p:anim>
                                    <p:anim calcmode="lin" valueType="num">
                                      <p:cBhvr additive="base">
                                        <p:cTn id="83" dur="2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8"/>
          </p:nvPr>
        </p:nvSpPr>
        <p:spPr>
          <a:xfrm>
            <a:off x="1979712" y="4295257"/>
            <a:ext cx="360000" cy="360000"/>
          </a:xfrm>
        </p:spPr>
        <p:txBody>
          <a:bodyPr/>
          <a:lstStyle/>
          <a:p>
            <a:r>
              <a:rPr lang="de-DE" sz="1800" dirty="0"/>
              <a:t>2</a:t>
            </a:r>
          </a:p>
        </p:txBody>
      </p:sp>
      <p:sp>
        <p:nvSpPr>
          <p:cNvPr id="17" name="Textplatzhalter 16"/>
          <p:cNvSpPr>
            <a:spLocks noGrp="1"/>
          </p:cNvSpPr>
          <p:nvPr>
            <p:ph type="body" sz="quarter" idx="24"/>
          </p:nvPr>
        </p:nvSpPr>
        <p:spPr>
          <a:xfrm>
            <a:off x="2447764" y="4352147"/>
            <a:ext cx="6438102" cy="246221"/>
          </a:xfrm>
        </p:spPr>
        <p:txBody>
          <a:bodyPr/>
          <a:lstStyle/>
          <a:p>
            <a:r>
              <a:rPr lang="de-DE" dirty="0">
                <a:solidFill>
                  <a:schemeClr val="bg1"/>
                </a:solidFill>
              </a:rPr>
              <a:t>Der Übergang in Zahlen</a:t>
            </a:r>
          </a:p>
        </p:txBody>
      </p:sp>
      <p:pic>
        <p:nvPicPr>
          <p:cNvPr id="37" name="Grafik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195" y="1032211"/>
            <a:ext cx="2413636" cy="1499957"/>
          </a:xfrm>
          <a:prstGeom prst="rect">
            <a:avLst/>
          </a:prstGeom>
        </p:spPr>
      </p:pic>
      <p:pic>
        <p:nvPicPr>
          <p:cNvPr id="38" name="Grafik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529" y="1432791"/>
            <a:ext cx="2410985" cy="1080000"/>
          </a:xfrm>
          <a:prstGeom prst="rect">
            <a:avLst/>
          </a:prstGeom>
        </p:spPr>
      </p:pic>
      <p:sp>
        <p:nvSpPr>
          <p:cNvPr id="13" name="Rechteck 12"/>
          <p:cNvSpPr/>
          <p:nvPr/>
        </p:nvSpPr>
        <p:spPr>
          <a:xfrm>
            <a:off x="1965141" y="583294"/>
            <a:ext cx="4937046" cy="923330"/>
          </a:xfrm>
          <a:prstGeom prst="rect">
            <a:avLst/>
          </a:prstGeom>
        </p:spPr>
        <p:txBody>
          <a:bodyPr wrap="square">
            <a:spAutoFit/>
          </a:bodyPr>
          <a:lstStyle/>
          <a:p>
            <a:r>
              <a:rPr lang="de-DE" dirty="0"/>
              <a:t>Im Jahr 2022 erreichten in Hamburg </a:t>
            </a:r>
            <a:r>
              <a:rPr lang="de-DE" b="1" dirty="0"/>
              <a:t>8.798 </a:t>
            </a:r>
            <a:r>
              <a:rPr lang="de-DE" dirty="0"/>
              <a:t>Schülerinnen und Schüler das Abitur.</a:t>
            </a:r>
          </a:p>
          <a:p>
            <a:r>
              <a:rPr lang="de-DE" dirty="0"/>
              <a:t> </a:t>
            </a:r>
          </a:p>
        </p:txBody>
      </p:sp>
      <p:sp>
        <p:nvSpPr>
          <p:cNvPr id="26" name="Textplatzhalter 10"/>
          <p:cNvSpPr>
            <a:spLocks noGrp="1"/>
          </p:cNvSpPr>
          <p:nvPr>
            <p:ph type="body" sz="quarter" idx="18"/>
          </p:nvPr>
        </p:nvSpPr>
        <p:spPr>
          <a:xfrm>
            <a:off x="1983130" y="4295257"/>
            <a:ext cx="360000" cy="360000"/>
          </a:xfrm>
        </p:spPr>
        <p:txBody>
          <a:bodyPr>
            <a:noAutofit/>
          </a:bodyPr>
          <a:lstStyle/>
          <a:p>
            <a:r>
              <a:rPr lang="de-DE" sz="1800" dirty="0"/>
              <a:t>3</a:t>
            </a:r>
          </a:p>
        </p:txBody>
      </p:sp>
      <p:sp>
        <p:nvSpPr>
          <p:cNvPr id="27" name="Textplatzhalter 16"/>
          <p:cNvSpPr>
            <a:spLocks noGrp="1"/>
          </p:cNvSpPr>
          <p:nvPr>
            <p:ph type="body" sz="quarter" idx="24"/>
          </p:nvPr>
        </p:nvSpPr>
        <p:spPr>
          <a:xfrm>
            <a:off x="2451182" y="4352147"/>
            <a:ext cx="6438102" cy="246221"/>
          </a:xfrm>
        </p:spPr>
        <p:txBody>
          <a:bodyPr/>
          <a:lstStyle/>
          <a:p>
            <a:r>
              <a:rPr lang="de-DE" dirty="0"/>
              <a:t>Unterricht und Lernen</a:t>
            </a:r>
          </a:p>
        </p:txBody>
      </p:sp>
      <p:pic>
        <p:nvPicPr>
          <p:cNvPr id="30" name="Grafik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0648" y="2120060"/>
            <a:ext cx="798426" cy="543742"/>
          </a:xfrm>
          <a:prstGeom prst="rect">
            <a:avLst/>
          </a:prstGeom>
        </p:spPr>
      </p:pic>
      <p:pic>
        <p:nvPicPr>
          <p:cNvPr id="31" name="Grafik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6887" y="2096132"/>
            <a:ext cx="798426" cy="543742"/>
          </a:xfrm>
          <a:prstGeom prst="rect">
            <a:avLst/>
          </a:prstGeom>
        </p:spPr>
      </p:pic>
      <p:pic>
        <p:nvPicPr>
          <p:cNvPr id="32" name="Grafik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1435" y="2083419"/>
            <a:ext cx="798426" cy="543742"/>
          </a:xfrm>
          <a:prstGeom prst="rect">
            <a:avLst/>
          </a:prstGeom>
        </p:spPr>
      </p:pic>
      <p:pic>
        <p:nvPicPr>
          <p:cNvPr id="51" name="Grafik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9785" y="2121448"/>
            <a:ext cx="798426" cy="543742"/>
          </a:xfrm>
          <a:prstGeom prst="rect">
            <a:avLst/>
          </a:prstGeom>
        </p:spPr>
      </p:pic>
      <p:pic>
        <p:nvPicPr>
          <p:cNvPr id="52" name="Grafik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7605" y="1911335"/>
            <a:ext cx="798426" cy="543742"/>
          </a:xfrm>
          <a:prstGeom prst="rect">
            <a:avLst/>
          </a:prstGeom>
        </p:spPr>
      </p:pic>
      <p:pic>
        <p:nvPicPr>
          <p:cNvPr id="53" name="Grafik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95074" y="2031722"/>
            <a:ext cx="798426" cy="543742"/>
          </a:xfrm>
          <a:prstGeom prst="rect">
            <a:avLst/>
          </a:prstGeom>
        </p:spPr>
      </p:pic>
      <p:pic>
        <p:nvPicPr>
          <p:cNvPr id="54" name="Grafik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1936" y="2244665"/>
            <a:ext cx="798428" cy="543742"/>
          </a:xfrm>
          <a:prstGeom prst="rect">
            <a:avLst/>
          </a:prstGeom>
        </p:spPr>
      </p:pic>
      <p:pic>
        <p:nvPicPr>
          <p:cNvPr id="55" name="Grafik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6886" y="2303593"/>
            <a:ext cx="798428" cy="543742"/>
          </a:xfrm>
          <a:prstGeom prst="rect">
            <a:avLst/>
          </a:prstGeom>
        </p:spPr>
      </p:pic>
      <p:pic>
        <p:nvPicPr>
          <p:cNvPr id="57" name="Grafik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3761" y="2134044"/>
            <a:ext cx="798426" cy="543742"/>
          </a:xfrm>
          <a:prstGeom prst="rect">
            <a:avLst/>
          </a:prstGeom>
        </p:spPr>
      </p:pic>
      <p:pic>
        <p:nvPicPr>
          <p:cNvPr id="58" name="Grafik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0000" y="2110116"/>
            <a:ext cx="798426" cy="543742"/>
          </a:xfrm>
          <a:prstGeom prst="rect">
            <a:avLst/>
          </a:prstGeom>
        </p:spPr>
      </p:pic>
      <p:pic>
        <p:nvPicPr>
          <p:cNvPr id="59" name="Grafik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4548" y="2097403"/>
            <a:ext cx="798426" cy="543742"/>
          </a:xfrm>
          <a:prstGeom prst="rect">
            <a:avLst/>
          </a:prstGeom>
        </p:spPr>
      </p:pic>
      <p:pic>
        <p:nvPicPr>
          <p:cNvPr id="60" name="Grafik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2898" y="2135432"/>
            <a:ext cx="798426" cy="543742"/>
          </a:xfrm>
          <a:prstGeom prst="rect">
            <a:avLst/>
          </a:prstGeom>
        </p:spPr>
      </p:pic>
      <p:pic>
        <p:nvPicPr>
          <p:cNvPr id="61" name="Grafik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0718" y="1925319"/>
            <a:ext cx="798426" cy="543742"/>
          </a:xfrm>
          <a:prstGeom prst="rect">
            <a:avLst/>
          </a:prstGeom>
        </p:spPr>
      </p:pic>
      <p:pic>
        <p:nvPicPr>
          <p:cNvPr id="62" name="Grafik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8187" y="2045706"/>
            <a:ext cx="798426" cy="543742"/>
          </a:xfrm>
          <a:prstGeom prst="rect">
            <a:avLst/>
          </a:prstGeom>
        </p:spPr>
      </p:pic>
      <p:pic>
        <p:nvPicPr>
          <p:cNvPr id="63" name="Grafik 6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5049" y="2258649"/>
            <a:ext cx="798428" cy="543742"/>
          </a:xfrm>
          <a:prstGeom prst="rect">
            <a:avLst/>
          </a:prstGeom>
        </p:spPr>
      </p:pic>
      <p:pic>
        <p:nvPicPr>
          <p:cNvPr id="64" name="Grafik 6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89999" y="2317577"/>
            <a:ext cx="798428" cy="543742"/>
          </a:xfrm>
          <a:prstGeom prst="rect">
            <a:avLst/>
          </a:prstGeom>
        </p:spPr>
      </p:pic>
      <p:sp>
        <p:nvSpPr>
          <p:cNvPr id="65" name="Rechteck 64"/>
          <p:cNvSpPr/>
          <p:nvPr/>
        </p:nvSpPr>
        <p:spPr>
          <a:xfrm>
            <a:off x="1854016" y="106710"/>
            <a:ext cx="5553636" cy="369332"/>
          </a:xfrm>
          <a:prstGeom prst="rect">
            <a:avLst/>
          </a:prstGeom>
        </p:spPr>
        <p:txBody>
          <a:bodyPr wrap="none">
            <a:spAutoFit/>
          </a:bodyPr>
          <a:lstStyle/>
          <a:p>
            <a:r>
              <a:rPr lang="de-DE" dirty="0"/>
              <a:t>STADTTEILSCHULEN UND GYMNASIEN BIETEN: </a:t>
            </a:r>
          </a:p>
        </p:txBody>
      </p:sp>
      <p:graphicFrame>
        <p:nvGraphicFramePr>
          <p:cNvPr id="66" name="Diagramm 65"/>
          <p:cNvGraphicFramePr/>
          <p:nvPr>
            <p:extLst>
              <p:ext uri="{D42A27DB-BD31-4B8C-83A1-F6EECF244321}">
                <p14:modId xmlns:p14="http://schemas.microsoft.com/office/powerpoint/2010/main" val="3988397614"/>
              </p:ext>
            </p:extLst>
          </p:nvPr>
        </p:nvGraphicFramePr>
        <p:xfrm>
          <a:off x="2771800" y="1437680"/>
          <a:ext cx="3319475" cy="182174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7" name="Diagramm 66"/>
          <p:cNvGraphicFramePr/>
          <p:nvPr>
            <p:extLst>
              <p:ext uri="{D42A27DB-BD31-4B8C-83A1-F6EECF244321}">
                <p14:modId xmlns:p14="http://schemas.microsoft.com/office/powerpoint/2010/main" val="401438241"/>
              </p:ext>
            </p:extLst>
          </p:nvPr>
        </p:nvGraphicFramePr>
        <p:xfrm>
          <a:off x="5759306" y="2714746"/>
          <a:ext cx="1933049" cy="26517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68" name="Diagramm 67"/>
          <p:cNvGraphicFramePr/>
          <p:nvPr>
            <p:extLst>
              <p:ext uri="{D42A27DB-BD31-4B8C-83A1-F6EECF244321}">
                <p14:modId xmlns:p14="http://schemas.microsoft.com/office/powerpoint/2010/main" val="460886632"/>
              </p:ext>
            </p:extLst>
          </p:nvPr>
        </p:nvGraphicFramePr>
        <p:xfrm>
          <a:off x="5912898" y="1526734"/>
          <a:ext cx="2730158" cy="25545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71" name="Diagramm 70"/>
          <p:cNvGraphicFramePr/>
          <p:nvPr>
            <p:extLst>
              <p:ext uri="{D42A27DB-BD31-4B8C-83A1-F6EECF244321}">
                <p14:modId xmlns:p14="http://schemas.microsoft.com/office/powerpoint/2010/main" val="3038242615"/>
              </p:ext>
            </p:extLst>
          </p:nvPr>
        </p:nvGraphicFramePr>
        <p:xfrm>
          <a:off x="5509022" y="2116937"/>
          <a:ext cx="3548286" cy="255455"/>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72" name="Diagramm 71"/>
          <p:cNvGraphicFramePr/>
          <p:nvPr>
            <p:extLst>
              <p:ext uri="{D42A27DB-BD31-4B8C-83A1-F6EECF244321}">
                <p14:modId xmlns:p14="http://schemas.microsoft.com/office/powerpoint/2010/main" val="3673992710"/>
              </p:ext>
            </p:extLst>
          </p:nvPr>
        </p:nvGraphicFramePr>
        <p:xfrm>
          <a:off x="1921435" y="3413977"/>
          <a:ext cx="4870818" cy="255455"/>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73" name="Diagramm 72"/>
          <p:cNvGraphicFramePr/>
          <p:nvPr>
            <p:extLst>
              <p:ext uri="{D42A27DB-BD31-4B8C-83A1-F6EECF244321}">
                <p14:modId xmlns:p14="http://schemas.microsoft.com/office/powerpoint/2010/main" val="3490544990"/>
              </p:ext>
            </p:extLst>
          </p:nvPr>
        </p:nvGraphicFramePr>
        <p:xfrm>
          <a:off x="2159702" y="986808"/>
          <a:ext cx="4261623" cy="255455"/>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74" name="Diagramm 73"/>
          <p:cNvGraphicFramePr/>
          <p:nvPr>
            <p:extLst>
              <p:ext uri="{D42A27DB-BD31-4B8C-83A1-F6EECF244321}">
                <p14:modId xmlns:p14="http://schemas.microsoft.com/office/powerpoint/2010/main" val="3199936034"/>
              </p:ext>
            </p:extLst>
          </p:nvPr>
        </p:nvGraphicFramePr>
        <p:xfrm>
          <a:off x="178634" y="2393319"/>
          <a:ext cx="2604359" cy="512951"/>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sp>
        <p:nvSpPr>
          <p:cNvPr id="18" name="Rechteck 17"/>
          <p:cNvSpPr/>
          <p:nvPr/>
        </p:nvSpPr>
        <p:spPr>
          <a:xfrm>
            <a:off x="1807756" y="2768399"/>
            <a:ext cx="2828886" cy="1200329"/>
          </a:xfrm>
          <a:prstGeom prst="rect">
            <a:avLst/>
          </a:prstGeom>
        </p:spPr>
        <p:txBody>
          <a:bodyPr wrap="square">
            <a:spAutoFit/>
          </a:bodyPr>
          <a:lstStyle/>
          <a:p>
            <a:r>
              <a:rPr lang="de-DE" dirty="0"/>
              <a:t>Davon machten </a:t>
            </a:r>
            <a:r>
              <a:rPr lang="de-DE" b="1" dirty="0"/>
              <a:t>3.075 </a:t>
            </a:r>
            <a:r>
              <a:rPr lang="de-DE" dirty="0"/>
              <a:t>Schülerinnen und Schüler nach 9 Jahren ihr Abitur an der Stadtteilschule…</a:t>
            </a:r>
          </a:p>
        </p:txBody>
      </p:sp>
      <p:graphicFrame>
        <p:nvGraphicFramePr>
          <p:cNvPr id="35" name="Diagramm 34"/>
          <p:cNvGraphicFramePr/>
          <p:nvPr>
            <p:extLst>
              <p:ext uri="{D42A27DB-BD31-4B8C-83A1-F6EECF244321}">
                <p14:modId xmlns:p14="http://schemas.microsoft.com/office/powerpoint/2010/main" val="4119523545"/>
              </p:ext>
            </p:extLst>
          </p:nvPr>
        </p:nvGraphicFramePr>
        <p:xfrm>
          <a:off x="592432" y="1518771"/>
          <a:ext cx="2658005" cy="512951"/>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sp>
        <p:nvSpPr>
          <p:cNvPr id="19" name="Rechteck 18"/>
          <p:cNvSpPr/>
          <p:nvPr/>
        </p:nvSpPr>
        <p:spPr>
          <a:xfrm>
            <a:off x="4828883" y="2767646"/>
            <a:ext cx="2863471" cy="1200329"/>
          </a:xfrm>
          <a:prstGeom prst="rect">
            <a:avLst/>
          </a:prstGeom>
        </p:spPr>
        <p:txBody>
          <a:bodyPr wrap="square">
            <a:spAutoFit/>
          </a:bodyPr>
          <a:lstStyle/>
          <a:p>
            <a:r>
              <a:rPr lang="de-DE" dirty="0"/>
              <a:t>…und </a:t>
            </a:r>
            <a:r>
              <a:rPr lang="de-DE" b="1" dirty="0"/>
              <a:t>5.723</a:t>
            </a:r>
            <a:r>
              <a:rPr lang="de-DE" dirty="0"/>
              <a:t> Schülerinnen und Schüler nach 8 Jahren ihr Abitur am Gymnasium.</a:t>
            </a:r>
            <a:endParaRPr lang="de-DE" b="1" dirty="0"/>
          </a:p>
        </p:txBody>
      </p:sp>
    </p:spTree>
    <p:extLst>
      <p:ext uri="{BB962C8B-B14F-4D97-AF65-F5344CB8AC3E}">
        <p14:creationId xmlns:p14="http://schemas.microsoft.com/office/powerpoint/2010/main" val="396356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10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200" fill="hold"/>
                                        <p:tgtEl>
                                          <p:spTgt spid="65"/>
                                        </p:tgtEl>
                                        <p:attrNameLst>
                                          <p:attrName>ppt_x</p:attrName>
                                        </p:attrNameLst>
                                      </p:cBhvr>
                                      <p:tavLst>
                                        <p:tav tm="0">
                                          <p:val>
                                            <p:strVal val="1+#ppt_w/2"/>
                                          </p:val>
                                        </p:tav>
                                        <p:tav tm="100000">
                                          <p:val>
                                            <p:strVal val="#ppt_x"/>
                                          </p:val>
                                        </p:tav>
                                      </p:tavLst>
                                    </p:anim>
                                    <p:anim calcmode="lin" valueType="num">
                                      <p:cBhvr additive="base">
                                        <p:cTn id="8" dur="200" fill="hold"/>
                                        <p:tgtEl>
                                          <p:spTgt spid="65"/>
                                        </p:tgtEl>
                                        <p:attrNameLst>
                                          <p:attrName>ppt_y</p:attrName>
                                        </p:attrNameLst>
                                      </p:cBhvr>
                                      <p:tavLst>
                                        <p:tav tm="0">
                                          <p:val>
                                            <p:strVal val="#ppt_y"/>
                                          </p:val>
                                        </p:tav>
                                        <p:tav tm="100000">
                                          <p:val>
                                            <p:strVal val="#ppt_y"/>
                                          </p:val>
                                        </p:tav>
                                      </p:tavLst>
                                    </p:anim>
                                  </p:childTnLst>
                                </p:cTn>
                              </p:par>
                              <p:par>
                                <p:cTn id="9" presetID="2" presetClass="entr" presetSubtype="1" accel="75000" fill="hold" grpId="0" nodeType="withEffect">
                                  <p:stCondLst>
                                    <p:cond delay="200"/>
                                  </p:stCondLst>
                                  <p:childTnLst>
                                    <p:set>
                                      <p:cBhvr>
                                        <p:cTn id="10" dur="1" fill="hold">
                                          <p:stCondLst>
                                            <p:cond delay="0"/>
                                          </p:stCondLst>
                                        </p:cTn>
                                        <p:tgtEl>
                                          <p:spTgt spid="27">
                                            <p:txEl>
                                              <p:pRg st="0" end="0"/>
                                            </p:txEl>
                                          </p:spTgt>
                                        </p:tgtEl>
                                        <p:attrNameLst>
                                          <p:attrName>style.visibility</p:attrName>
                                        </p:attrNameLst>
                                      </p:cBhvr>
                                      <p:to>
                                        <p:strVal val="visible"/>
                                      </p:to>
                                    </p:set>
                                    <p:anim calcmode="lin" valueType="num">
                                      <p:cBhvr additive="base">
                                        <p:cTn id="11"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accel="75000" fill="hold" grpId="0" nodeType="withEffect">
                                  <p:stCondLst>
                                    <p:cond delay="2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ppt_x"/>
                                          </p:val>
                                        </p:tav>
                                        <p:tav tm="100000">
                                          <p:val>
                                            <p:strVal val="#ppt_x"/>
                                          </p:val>
                                        </p:tav>
                                      </p:tavLst>
                                    </p:anim>
                                    <p:anim calcmode="lin" valueType="num">
                                      <p:cBhvr additive="base">
                                        <p:cTn id="16" dur="1000" fill="hold"/>
                                        <p:tgtEl>
                                          <p:spTgt spid="26"/>
                                        </p:tgtEl>
                                        <p:attrNameLst>
                                          <p:attrName>ppt_y</p:attrName>
                                        </p:attrNameLst>
                                      </p:cBhvr>
                                      <p:tavLst>
                                        <p:tav tm="0">
                                          <p:val>
                                            <p:strVal val="0-#ppt_h/2"/>
                                          </p:val>
                                        </p:tav>
                                        <p:tav tm="100000">
                                          <p:val>
                                            <p:strVal val="#ppt_y"/>
                                          </p:val>
                                        </p:tav>
                                      </p:tavLst>
                                    </p:anim>
                                  </p:childTnLst>
                                </p:cTn>
                              </p:par>
                              <p:par>
                                <p:cTn id="17" presetID="3" presetClass="emph" presetSubtype="2" fill="hold" grpId="1" nodeType="withEffect">
                                  <p:stCondLst>
                                    <p:cond delay="800"/>
                                  </p:stCondLst>
                                  <p:childTnLst>
                                    <p:animClr clrSpc="rgb" dir="cw">
                                      <p:cBhvr override="childStyle">
                                        <p:cTn id="18" dur="400" fill="hold"/>
                                        <p:tgtEl>
                                          <p:spTgt spid="27">
                                            <p:txEl>
                                              <p:pRg st="0" end="0"/>
                                            </p:txEl>
                                          </p:spTgt>
                                        </p:tgtEl>
                                        <p:attrNameLst>
                                          <p:attrName>style.color</p:attrName>
                                        </p:attrNameLst>
                                      </p:cBhvr>
                                      <p:to>
                                        <a:srgbClr val="FFFFFF"/>
                                      </p:to>
                                    </p:animClr>
                                  </p:childTnLst>
                                </p:cTn>
                              </p:par>
                              <p:par>
                                <p:cTn id="19" presetID="2" presetClass="exit" presetSubtype="4" fill="hold" grpId="0" nodeType="withEffect">
                                  <p:stCondLst>
                                    <p:cond delay="1200"/>
                                  </p:stCondLst>
                                  <p:childTnLst>
                                    <p:anim calcmode="lin" valueType="num">
                                      <p:cBhvr additive="base">
                                        <p:cTn id="20" dur="100"/>
                                        <p:tgtEl>
                                          <p:spTgt spid="17"/>
                                        </p:tgtEl>
                                        <p:attrNameLst>
                                          <p:attrName>ppt_x</p:attrName>
                                        </p:attrNameLst>
                                      </p:cBhvr>
                                      <p:tavLst>
                                        <p:tav tm="0">
                                          <p:val>
                                            <p:strVal val="ppt_x"/>
                                          </p:val>
                                        </p:tav>
                                        <p:tav tm="100000">
                                          <p:val>
                                            <p:strVal val="ppt_x"/>
                                          </p:val>
                                        </p:tav>
                                      </p:tavLst>
                                    </p:anim>
                                    <p:anim calcmode="lin" valueType="num">
                                      <p:cBhvr additive="base">
                                        <p:cTn id="21" dur="100"/>
                                        <p:tgtEl>
                                          <p:spTgt spid="17"/>
                                        </p:tgtEl>
                                        <p:attrNameLst>
                                          <p:attrName>ppt_y</p:attrName>
                                        </p:attrNameLst>
                                      </p:cBhvr>
                                      <p:tavLst>
                                        <p:tav tm="0">
                                          <p:val>
                                            <p:strVal val="ppt_y"/>
                                          </p:val>
                                        </p:tav>
                                        <p:tav tm="100000">
                                          <p:val>
                                            <p:strVal val="1+ppt_h/2"/>
                                          </p:val>
                                        </p:tav>
                                      </p:tavLst>
                                    </p:anim>
                                    <p:set>
                                      <p:cBhvr>
                                        <p:cTn id="22" dur="1" fill="hold">
                                          <p:stCondLst>
                                            <p:cond delay="99"/>
                                          </p:stCondLst>
                                        </p:cTn>
                                        <p:tgtEl>
                                          <p:spTgt spid="17"/>
                                        </p:tgtEl>
                                        <p:attrNameLst>
                                          <p:attrName>style.visibility</p:attrName>
                                        </p:attrNameLst>
                                      </p:cBhvr>
                                      <p:to>
                                        <p:strVal val="hidden"/>
                                      </p:to>
                                    </p:set>
                                  </p:childTnLst>
                                </p:cTn>
                              </p:par>
                              <p:par>
                                <p:cTn id="23" presetID="2" presetClass="exit" presetSubtype="4" fill="hold" grpId="0" nodeType="withEffect">
                                  <p:stCondLst>
                                    <p:cond delay="1200"/>
                                  </p:stCondLst>
                                  <p:childTnLst>
                                    <p:anim calcmode="lin" valueType="num">
                                      <p:cBhvr additive="base">
                                        <p:cTn id="24" dur="100"/>
                                        <p:tgtEl>
                                          <p:spTgt spid="11"/>
                                        </p:tgtEl>
                                        <p:attrNameLst>
                                          <p:attrName>ppt_x</p:attrName>
                                        </p:attrNameLst>
                                      </p:cBhvr>
                                      <p:tavLst>
                                        <p:tav tm="0">
                                          <p:val>
                                            <p:strVal val="ppt_x"/>
                                          </p:val>
                                        </p:tav>
                                        <p:tav tm="100000">
                                          <p:val>
                                            <p:strVal val="ppt_x"/>
                                          </p:val>
                                        </p:tav>
                                      </p:tavLst>
                                    </p:anim>
                                    <p:anim calcmode="lin" valueType="num">
                                      <p:cBhvr additive="base">
                                        <p:cTn id="25" dur="100"/>
                                        <p:tgtEl>
                                          <p:spTgt spid="11"/>
                                        </p:tgtEl>
                                        <p:attrNameLst>
                                          <p:attrName>ppt_y</p:attrName>
                                        </p:attrNameLst>
                                      </p:cBhvr>
                                      <p:tavLst>
                                        <p:tav tm="0">
                                          <p:val>
                                            <p:strVal val="ppt_y"/>
                                          </p:val>
                                        </p:tav>
                                        <p:tav tm="100000">
                                          <p:val>
                                            <p:strVal val="1+ppt_h/2"/>
                                          </p:val>
                                        </p:tav>
                                      </p:tavLst>
                                    </p:anim>
                                    <p:set>
                                      <p:cBhvr>
                                        <p:cTn id="26" dur="1" fill="hold">
                                          <p:stCondLst>
                                            <p:cond delay="99"/>
                                          </p:stCondLst>
                                        </p:cTn>
                                        <p:tgtEl>
                                          <p:spTgt spid="11"/>
                                        </p:tgtEl>
                                        <p:attrNameLst>
                                          <p:attrName>style.visibility</p:attrName>
                                        </p:attrNameLst>
                                      </p:cBhvr>
                                      <p:to>
                                        <p:strVal val="hidden"/>
                                      </p:to>
                                    </p:set>
                                  </p:childTnLst>
                                </p:cTn>
                              </p:par>
                              <p:par>
                                <p:cTn id="27" presetID="2" presetClass="exit" presetSubtype="12" fill="hold" grpId="0" nodeType="withEffect">
                                  <p:stCondLst>
                                    <p:cond delay="0"/>
                                  </p:stCondLst>
                                  <p:childTnLst>
                                    <p:anim calcmode="lin" valueType="num">
                                      <p:cBhvr additive="base">
                                        <p:cTn id="28" dur="200"/>
                                        <p:tgtEl>
                                          <p:spTgt spid="18"/>
                                        </p:tgtEl>
                                        <p:attrNameLst>
                                          <p:attrName>ppt_x</p:attrName>
                                        </p:attrNameLst>
                                      </p:cBhvr>
                                      <p:tavLst>
                                        <p:tav tm="0">
                                          <p:val>
                                            <p:strVal val="ppt_x"/>
                                          </p:val>
                                        </p:tav>
                                        <p:tav tm="100000">
                                          <p:val>
                                            <p:strVal val="0-ppt_w/2"/>
                                          </p:val>
                                        </p:tav>
                                      </p:tavLst>
                                    </p:anim>
                                    <p:anim calcmode="lin" valueType="num">
                                      <p:cBhvr additive="base">
                                        <p:cTn id="29" dur="200"/>
                                        <p:tgtEl>
                                          <p:spTgt spid="18"/>
                                        </p:tgtEl>
                                        <p:attrNameLst>
                                          <p:attrName>ppt_y</p:attrName>
                                        </p:attrNameLst>
                                      </p:cBhvr>
                                      <p:tavLst>
                                        <p:tav tm="0">
                                          <p:val>
                                            <p:strVal val="ppt_y"/>
                                          </p:val>
                                        </p:tav>
                                        <p:tav tm="100000">
                                          <p:val>
                                            <p:strVal val="1+ppt_h/2"/>
                                          </p:val>
                                        </p:tav>
                                      </p:tavLst>
                                    </p:anim>
                                    <p:set>
                                      <p:cBhvr>
                                        <p:cTn id="30" dur="1" fill="hold">
                                          <p:stCondLst>
                                            <p:cond delay="199"/>
                                          </p:stCondLst>
                                        </p:cTn>
                                        <p:tgtEl>
                                          <p:spTgt spid="18"/>
                                        </p:tgtEl>
                                        <p:attrNameLst>
                                          <p:attrName>style.visibility</p:attrName>
                                        </p:attrNameLst>
                                      </p:cBhvr>
                                      <p:to>
                                        <p:strVal val="hidden"/>
                                      </p:to>
                                    </p:set>
                                  </p:childTnLst>
                                </p:cTn>
                              </p:par>
                              <p:par>
                                <p:cTn id="31" presetID="2" presetClass="exit" presetSubtype="6" fill="hold" grpId="0" nodeType="withEffect">
                                  <p:stCondLst>
                                    <p:cond delay="100"/>
                                  </p:stCondLst>
                                  <p:childTnLst>
                                    <p:anim calcmode="lin" valueType="num">
                                      <p:cBhvr additive="base">
                                        <p:cTn id="32" dur="200"/>
                                        <p:tgtEl>
                                          <p:spTgt spid="19"/>
                                        </p:tgtEl>
                                        <p:attrNameLst>
                                          <p:attrName>ppt_x</p:attrName>
                                        </p:attrNameLst>
                                      </p:cBhvr>
                                      <p:tavLst>
                                        <p:tav tm="0">
                                          <p:val>
                                            <p:strVal val="ppt_x"/>
                                          </p:val>
                                        </p:tav>
                                        <p:tav tm="100000">
                                          <p:val>
                                            <p:strVal val="1+ppt_w/2"/>
                                          </p:val>
                                        </p:tav>
                                      </p:tavLst>
                                    </p:anim>
                                    <p:anim calcmode="lin" valueType="num">
                                      <p:cBhvr additive="base">
                                        <p:cTn id="33" dur="200"/>
                                        <p:tgtEl>
                                          <p:spTgt spid="19"/>
                                        </p:tgtEl>
                                        <p:attrNameLst>
                                          <p:attrName>ppt_y</p:attrName>
                                        </p:attrNameLst>
                                      </p:cBhvr>
                                      <p:tavLst>
                                        <p:tav tm="0">
                                          <p:val>
                                            <p:strVal val="ppt_y"/>
                                          </p:val>
                                        </p:tav>
                                        <p:tav tm="100000">
                                          <p:val>
                                            <p:strVal val="1+ppt_h/2"/>
                                          </p:val>
                                        </p:tav>
                                      </p:tavLst>
                                    </p:anim>
                                    <p:set>
                                      <p:cBhvr>
                                        <p:cTn id="34" dur="1" fill="hold">
                                          <p:stCondLst>
                                            <p:cond delay="199"/>
                                          </p:stCondLst>
                                        </p:cTn>
                                        <p:tgtEl>
                                          <p:spTgt spid="19"/>
                                        </p:tgtEl>
                                        <p:attrNameLst>
                                          <p:attrName>style.visibility</p:attrName>
                                        </p:attrNameLst>
                                      </p:cBhvr>
                                      <p:to>
                                        <p:strVal val="hidden"/>
                                      </p:to>
                                    </p:set>
                                  </p:childTnLst>
                                </p:cTn>
                              </p:par>
                              <p:par>
                                <p:cTn id="35" presetID="2" presetClass="exit" presetSubtype="2" fill="hold" grpId="0" nodeType="withEffect">
                                  <p:stCondLst>
                                    <p:cond delay="200"/>
                                  </p:stCondLst>
                                  <p:childTnLst>
                                    <p:anim calcmode="lin" valueType="num">
                                      <p:cBhvr additive="base">
                                        <p:cTn id="36" dur="200"/>
                                        <p:tgtEl>
                                          <p:spTgt spid="13"/>
                                        </p:tgtEl>
                                        <p:attrNameLst>
                                          <p:attrName>ppt_x</p:attrName>
                                        </p:attrNameLst>
                                      </p:cBhvr>
                                      <p:tavLst>
                                        <p:tav tm="0">
                                          <p:val>
                                            <p:strVal val="ppt_x"/>
                                          </p:val>
                                        </p:tav>
                                        <p:tav tm="100000">
                                          <p:val>
                                            <p:strVal val="1+ppt_w/2"/>
                                          </p:val>
                                        </p:tav>
                                      </p:tavLst>
                                    </p:anim>
                                    <p:anim calcmode="lin" valueType="num">
                                      <p:cBhvr additive="base">
                                        <p:cTn id="37" dur="200"/>
                                        <p:tgtEl>
                                          <p:spTgt spid="13"/>
                                        </p:tgtEl>
                                        <p:attrNameLst>
                                          <p:attrName>ppt_y</p:attrName>
                                        </p:attrNameLst>
                                      </p:cBhvr>
                                      <p:tavLst>
                                        <p:tav tm="0">
                                          <p:val>
                                            <p:strVal val="ppt_y"/>
                                          </p:val>
                                        </p:tav>
                                        <p:tav tm="100000">
                                          <p:val>
                                            <p:strVal val="ppt_y"/>
                                          </p:val>
                                        </p:tav>
                                      </p:tavLst>
                                    </p:anim>
                                    <p:set>
                                      <p:cBhvr>
                                        <p:cTn id="38" dur="1" fill="hold">
                                          <p:stCondLst>
                                            <p:cond delay="199"/>
                                          </p:stCondLst>
                                        </p:cTn>
                                        <p:tgtEl>
                                          <p:spTgt spid="13"/>
                                        </p:tgtEl>
                                        <p:attrNameLst>
                                          <p:attrName>style.visibility</p:attrName>
                                        </p:attrNameLst>
                                      </p:cBhvr>
                                      <p:to>
                                        <p:strVal val="hidden"/>
                                      </p:to>
                                    </p:set>
                                  </p:childTnLst>
                                </p:cTn>
                              </p:par>
                              <p:par>
                                <p:cTn id="39" presetID="42" presetClass="path" presetSubtype="0" accel="50000" decel="50000" fill="hold" nodeType="withEffect">
                                  <p:stCondLst>
                                    <p:cond delay="300"/>
                                  </p:stCondLst>
                                  <p:childTnLst>
                                    <p:animMotion origin="layout" path="M -2.22222E-6 3.7037E-6 L 0.26025 -0.21914 " pathEditMode="relative" rAng="0" ptsTypes="AA">
                                      <p:cBhvr>
                                        <p:cTn id="40" dur="500" fill="hold"/>
                                        <p:tgtEl>
                                          <p:spTgt spid="37"/>
                                        </p:tgtEl>
                                        <p:attrNameLst>
                                          <p:attrName>ppt_x</p:attrName>
                                          <p:attrName>ppt_y</p:attrName>
                                        </p:attrNameLst>
                                      </p:cBhvr>
                                      <p:rCtr x="13003" y="-10957"/>
                                    </p:animMotion>
                                  </p:childTnLst>
                                </p:cTn>
                              </p:par>
                              <p:par>
                                <p:cTn id="41" presetID="42" presetClass="path" presetSubtype="0" accel="50000" decel="50000" fill="hold" nodeType="withEffect">
                                  <p:stCondLst>
                                    <p:cond delay="300"/>
                                  </p:stCondLst>
                                  <p:childTnLst>
                                    <p:animMotion origin="layout" path="M 3.61111E-6 -1.97531E-6 L -0.22257 -0.23024 " pathEditMode="relative" rAng="0" ptsTypes="AA">
                                      <p:cBhvr>
                                        <p:cTn id="42" dur="500" fill="hold"/>
                                        <p:tgtEl>
                                          <p:spTgt spid="38"/>
                                        </p:tgtEl>
                                        <p:attrNameLst>
                                          <p:attrName>ppt_x</p:attrName>
                                          <p:attrName>ppt_y</p:attrName>
                                        </p:attrNameLst>
                                      </p:cBhvr>
                                      <p:rCtr x="-11128" y="-11512"/>
                                    </p:animMotion>
                                  </p:childTnLst>
                                </p:cTn>
                              </p:par>
                              <p:par>
                                <p:cTn id="43" presetID="2" presetClass="exit" presetSubtype="4" fill="hold" nodeType="withEffect">
                                  <p:stCondLst>
                                    <p:cond delay="200"/>
                                  </p:stCondLst>
                                  <p:childTnLst>
                                    <p:anim calcmode="lin" valueType="num">
                                      <p:cBhvr additive="base">
                                        <p:cTn id="44" dur="100"/>
                                        <p:tgtEl>
                                          <p:spTgt spid="30"/>
                                        </p:tgtEl>
                                        <p:attrNameLst>
                                          <p:attrName>ppt_x</p:attrName>
                                        </p:attrNameLst>
                                      </p:cBhvr>
                                      <p:tavLst>
                                        <p:tav tm="0">
                                          <p:val>
                                            <p:strVal val="ppt_x"/>
                                          </p:val>
                                        </p:tav>
                                        <p:tav tm="100000">
                                          <p:val>
                                            <p:strVal val="ppt_x"/>
                                          </p:val>
                                        </p:tav>
                                      </p:tavLst>
                                    </p:anim>
                                    <p:anim calcmode="lin" valueType="num">
                                      <p:cBhvr additive="base">
                                        <p:cTn id="45" dur="100"/>
                                        <p:tgtEl>
                                          <p:spTgt spid="30"/>
                                        </p:tgtEl>
                                        <p:attrNameLst>
                                          <p:attrName>ppt_y</p:attrName>
                                        </p:attrNameLst>
                                      </p:cBhvr>
                                      <p:tavLst>
                                        <p:tav tm="0">
                                          <p:val>
                                            <p:strVal val="ppt_y"/>
                                          </p:val>
                                        </p:tav>
                                        <p:tav tm="100000">
                                          <p:val>
                                            <p:strVal val="1+ppt_h/2"/>
                                          </p:val>
                                        </p:tav>
                                      </p:tavLst>
                                    </p:anim>
                                    <p:set>
                                      <p:cBhvr>
                                        <p:cTn id="46" dur="1" fill="hold">
                                          <p:stCondLst>
                                            <p:cond delay="99"/>
                                          </p:stCondLst>
                                        </p:cTn>
                                        <p:tgtEl>
                                          <p:spTgt spid="30"/>
                                        </p:tgtEl>
                                        <p:attrNameLst>
                                          <p:attrName>style.visibility</p:attrName>
                                        </p:attrNameLst>
                                      </p:cBhvr>
                                      <p:to>
                                        <p:strVal val="hidden"/>
                                      </p:to>
                                    </p:set>
                                  </p:childTnLst>
                                </p:cTn>
                              </p:par>
                              <p:par>
                                <p:cTn id="47" presetID="2" presetClass="exit" presetSubtype="4" fill="hold" nodeType="withEffect">
                                  <p:stCondLst>
                                    <p:cond delay="100"/>
                                  </p:stCondLst>
                                  <p:childTnLst>
                                    <p:anim calcmode="lin" valueType="num">
                                      <p:cBhvr additive="base">
                                        <p:cTn id="48" dur="100"/>
                                        <p:tgtEl>
                                          <p:spTgt spid="31"/>
                                        </p:tgtEl>
                                        <p:attrNameLst>
                                          <p:attrName>ppt_x</p:attrName>
                                        </p:attrNameLst>
                                      </p:cBhvr>
                                      <p:tavLst>
                                        <p:tav tm="0">
                                          <p:val>
                                            <p:strVal val="ppt_x"/>
                                          </p:val>
                                        </p:tav>
                                        <p:tav tm="100000">
                                          <p:val>
                                            <p:strVal val="ppt_x"/>
                                          </p:val>
                                        </p:tav>
                                      </p:tavLst>
                                    </p:anim>
                                    <p:anim calcmode="lin" valueType="num">
                                      <p:cBhvr additive="base">
                                        <p:cTn id="49" dur="100"/>
                                        <p:tgtEl>
                                          <p:spTgt spid="31"/>
                                        </p:tgtEl>
                                        <p:attrNameLst>
                                          <p:attrName>ppt_y</p:attrName>
                                        </p:attrNameLst>
                                      </p:cBhvr>
                                      <p:tavLst>
                                        <p:tav tm="0">
                                          <p:val>
                                            <p:strVal val="ppt_y"/>
                                          </p:val>
                                        </p:tav>
                                        <p:tav tm="100000">
                                          <p:val>
                                            <p:strVal val="1+ppt_h/2"/>
                                          </p:val>
                                        </p:tav>
                                      </p:tavLst>
                                    </p:anim>
                                    <p:set>
                                      <p:cBhvr>
                                        <p:cTn id="50" dur="1" fill="hold">
                                          <p:stCondLst>
                                            <p:cond delay="99"/>
                                          </p:stCondLst>
                                        </p:cTn>
                                        <p:tgtEl>
                                          <p:spTgt spid="31"/>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100"/>
                                        <p:tgtEl>
                                          <p:spTgt spid="32"/>
                                        </p:tgtEl>
                                        <p:attrNameLst>
                                          <p:attrName>ppt_x</p:attrName>
                                        </p:attrNameLst>
                                      </p:cBhvr>
                                      <p:tavLst>
                                        <p:tav tm="0">
                                          <p:val>
                                            <p:strVal val="ppt_x"/>
                                          </p:val>
                                        </p:tav>
                                        <p:tav tm="100000">
                                          <p:val>
                                            <p:strVal val="ppt_x"/>
                                          </p:val>
                                        </p:tav>
                                      </p:tavLst>
                                    </p:anim>
                                    <p:anim calcmode="lin" valueType="num">
                                      <p:cBhvr additive="base">
                                        <p:cTn id="53" dur="100"/>
                                        <p:tgtEl>
                                          <p:spTgt spid="32"/>
                                        </p:tgtEl>
                                        <p:attrNameLst>
                                          <p:attrName>ppt_y</p:attrName>
                                        </p:attrNameLst>
                                      </p:cBhvr>
                                      <p:tavLst>
                                        <p:tav tm="0">
                                          <p:val>
                                            <p:strVal val="ppt_y"/>
                                          </p:val>
                                        </p:tav>
                                        <p:tav tm="100000">
                                          <p:val>
                                            <p:strVal val="1+ppt_h/2"/>
                                          </p:val>
                                        </p:tav>
                                      </p:tavLst>
                                    </p:anim>
                                    <p:set>
                                      <p:cBhvr>
                                        <p:cTn id="54" dur="1" fill="hold">
                                          <p:stCondLst>
                                            <p:cond delay="99"/>
                                          </p:stCondLst>
                                        </p:cTn>
                                        <p:tgtEl>
                                          <p:spTgt spid="3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100"/>
                                        <p:tgtEl>
                                          <p:spTgt spid="51"/>
                                        </p:tgtEl>
                                        <p:attrNameLst>
                                          <p:attrName>ppt_x</p:attrName>
                                        </p:attrNameLst>
                                      </p:cBhvr>
                                      <p:tavLst>
                                        <p:tav tm="0">
                                          <p:val>
                                            <p:strVal val="ppt_x"/>
                                          </p:val>
                                        </p:tav>
                                        <p:tav tm="100000">
                                          <p:val>
                                            <p:strVal val="ppt_x"/>
                                          </p:val>
                                        </p:tav>
                                      </p:tavLst>
                                    </p:anim>
                                    <p:anim calcmode="lin" valueType="num">
                                      <p:cBhvr additive="base">
                                        <p:cTn id="57" dur="100"/>
                                        <p:tgtEl>
                                          <p:spTgt spid="51"/>
                                        </p:tgtEl>
                                        <p:attrNameLst>
                                          <p:attrName>ppt_y</p:attrName>
                                        </p:attrNameLst>
                                      </p:cBhvr>
                                      <p:tavLst>
                                        <p:tav tm="0">
                                          <p:val>
                                            <p:strVal val="ppt_y"/>
                                          </p:val>
                                        </p:tav>
                                        <p:tav tm="100000">
                                          <p:val>
                                            <p:strVal val="1+ppt_h/2"/>
                                          </p:val>
                                        </p:tav>
                                      </p:tavLst>
                                    </p:anim>
                                    <p:set>
                                      <p:cBhvr>
                                        <p:cTn id="58" dur="1" fill="hold">
                                          <p:stCondLst>
                                            <p:cond delay="99"/>
                                          </p:stCondLst>
                                        </p:cTn>
                                        <p:tgtEl>
                                          <p:spTgt spid="51"/>
                                        </p:tgtEl>
                                        <p:attrNameLst>
                                          <p:attrName>style.visibility</p:attrName>
                                        </p:attrNameLst>
                                      </p:cBhvr>
                                      <p:to>
                                        <p:strVal val="hidden"/>
                                      </p:to>
                                    </p:set>
                                  </p:childTnLst>
                                </p:cTn>
                              </p:par>
                              <p:par>
                                <p:cTn id="59" presetID="2" presetClass="exit" presetSubtype="4" fill="hold" nodeType="withEffect">
                                  <p:stCondLst>
                                    <p:cond delay="100"/>
                                  </p:stCondLst>
                                  <p:childTnLst>
                                    <p:anim calcmode="lin" valueType="num">
                                      <p:cBhvr additive="base">
                                        <p:cTn id="60" dur="100"/>
                                        <p:tgtEl>
                                          <p:spTgt spid="52"/>
                                        </p:tgtEl>
                                        <p:attrNameLst>
                                          <p:attrName>ppt_x</p:attrName>
                                        </p:attrNameLst>
                                      </p:cBhvr>
                                      <p:tavLst>
                                        <p:tav tm="0">
                                          <p:val>
                                            <p:strVal val="ppt_x"/>
                                          </p:val>
                                        </p:tav>
                                        <p:tav tm="100000">
                                          <p:val>
                                            <p:strVal val="ppt_x"/>
                                          </p:val>
                                        </p:tav>
                                      </p:tavLst>
                                    </p:anim>
                                    <p:anim calcmode="lin" valueType="num">
                                      <p:cBhvr additive="base">
                                        <p:cTn id="61" dur="100"/>
                                        <p:tgtEl>
                                          <p:spTgt spid="52"/>
                                        </p:tgtEl>
                                        <p:attrNameLst>
                                          <p:attrName>ppt_y</p:attrName>
                                        </p:attrNameLst>
                                      </p:cBhvr>
                                      <p:tavLst>
                                        <p:tav tm="0">
                                          <p:val>
                                            <p:strVal val="ppt_y"/>
                                          </p:val>
                                        </p:tav>
                                        <p:tav tm="100000">
                                          <p:val>
                                            <p:strVal val="1+ppt_h/2"/>
                                          </p:val>
                                        </p:tav>
                                      </p:tavLst>
                                    </p:anim>
                                    <p:set>
                                      <p:cBhvr>
                                        <p:cTn id="62" dur="1" fill="hold">
                                          <p:stCondLst>
                                            <p:cond delay="99"/>
                                          </p:stCondLst>
                                        </p:cTn>
                                        <p:tgtEl>
                                          <p:spTgt spid="52"/>
                                        </p:tgtEl>
                                        <p:attrNameLst>
                                          <p:attrName>style.visibility</p:attrName>
                                        </p:attrNameLst>
                                      </p:cBhvr>
                                      <p:to>
                                        <p:strVal val="hidden"/>
                                      </p:to>
                                    </p:set>
                                  </p:childTnLst>
                                </p:cTn>
                              </p:par>
                              <p:par>
                                <p:cTn id="63" presetID="2" presetClass="exit" presetSubtype="4" fill="hold" nodeType="withEffect">
                                  <p:stCondLst>
                                    <p:cond delay="100"/>
                                  </p:stCondLst>
                                  <p:childTnLst>
                                    <p:anim calcmode="lin" valueType="num">
                                      <p:cBhvr additive="base">
                                        <p:cTn id="64" dur="100"/>
                                        <p:tgtEl>
                                          <p:spTgt spid="53"/>
                                        </p:tgtEl>
                                        <p:attrNameLst>
                                          <p:attrName>ppt_x</p:attrName>
                                        </p:attrNameLst>
                                      </p:cBhvr>
                                      <p:tavLst>
                                        <p:tav tm="0">
                                          <p:val>
                                            <p:strVal val="ppt_x"/>
                                          </p:val>
                                        </p:tav>
                                        <p:tav tm="100000">
                                          <p:val>
                                            <p:strVal val="ppt_x"/>
                                          </p:val>
                                        </p:tav>
                                      </p:tavLst>
                                    </p:anim>
                                    <p:anim calcmode="lin" valueType="num">
                                      <p:cBhvr additive="base">
                                        <p:cTn id="65" dur="100"/>
                                        <p:tgtEl>
                                          <p:spTgt spid="53"/>
                                        </p:tgtEl>
                                        <p:attrNameLst>
                                          <p:attrName>ppt_y</p:attrName>
                                        </p:attrNameLst>
                                      </p:cBhvr>
                                      <p:tavLst>
                                        <p:tav tm="0">
                                          <p:val>
                                            <p:strVal val="ppt_y"/>
                                          </p:val>
                                        </p:tav>
                                        <p:tav tm="100000">
                                          <p:val>
                                            <p:strVal val="1+ppt_h/2"/>
                                          </p:val>
                                        </p:tav>
                                      </p:tavLst>
                                    </p:anim>
                                    <p:set>
                                      <p:cBhvr>
                                        <p:cTn id="66" dur="1" fill="hold">
                                          <p:stCondLst>
                                            <p:cond delay="99"/>
                                          </p:stCondLst>
                                        </p:cTn>
                                        <p:tgtEl>
                                          <p:spTgt spid="53"/>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100"/>
                                        <p:tgtEl>
                                          <p:spTgt spid="54"/>
                                        </p:tgtEl>
                                        <p:attrNameLst>
                                          <p:attrName>ppt_x</p:attrName>
                                        </p:attrNameLst>
                                      </p:cBhvr>
                                      <p:tavLst>
                                        <p:tav tm="0">
                                          <p:val>
                                            <p:strVal val="ppt_x"/>
                                          </p:val>
                                        </p:tav>
                                        <p:tav tm="100000">
                                          <p:val>
                                            <p:strVal val="ppt_x"/>
                                          </p:val>
                                        </p:tav>
                                      </p:tavLst>
                                    </p:anim>
                                    <p:anim calcmode="lin" valueType="num">
                                      <p:cBhvr additive="base">
                                        <p:cTn id="69" dur="100"/>
                                        <p:tgtEl>
                                          <p:spTgt spid="54"/>
                                        </p:tgtEl>
                                        <p:attrNameLst>
                                          <p:attrName>ppt_y</p:attrName>
                                        </p:attrNameLst>
                                      </p:cBhvr>
                                      <p:tavLst>
                                        <p:tav tm="0">
                                          <p:val>
                                            <p:strVal val="ppt_y"/>
                                          </p:val>
                                        </p:tav>
                                        <p:tav tm="100000">
                                          <p:val>
                                            <p:strVal val="1+ppt_h/2"/>
                                          </p:val>
                                        </p:tav>
                                      </p:tavLst>
                                    </p:anim>
                                    <p:set>
                                      <p:cBhvr>
                                        <p:cTn id="70" dur="1" fill="hold">
                                          <p:stCondLst>
                                            <p:cond delay="99"/>
                                          </p:stCondLst>
                                        </p:cTn>
                                        <p:tgtEl>
                                          <p:spTgt spid="54"/>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100"/>
                                        <p:tgtEl>
                                          <p:spTgt spid="55"/>
                                        </p:tgtEl>
                                        <p:attrNameLst>
                                          <p:attrName>ppt_x</p:attrName>
                                        </p:attrNameLst>
                                      </p:cBhvr>
                                      <p:tavLst>
                                        <p:tav tm="0">
                                          <p:val>
                                            <p:strVal val="ppt_x"/>
                                          </p:val>
                                        </p:tav>
                                        <p:tav tm="100000">
                                          <p:val>
                                            <p:strVal val="ppt_x"/>
                                          </p:val>
                                        </p:tav>
                                      </p:tavLst>
                                    </p:anim>
                                    <p:anim calcmode="lin" valueType="num">
                                      <p:cBhvr additive="base">
                                        <p:cTn id="73" dur="100"/>
                                        <p:tgtEl>
                                          <p:spTgt spid="55"/>
                                        </p:tgtEl>
                                        <p:attrNameLst>
                                          <p:attrName>ppt_y</p:attrName>
                                        </p:attrNameLst>
                                      </p:cBhvr>
                                      <p:tavLst>
                                        <p:tav tm="0">
                                          <p:val>
                                            <p:strVal val="ppt_y"/>
                                          </p:val>
                                        </p:tav>
                                        <p:tav tm="100000">
                                          <p:val>
                                            <p:strVal val="1+ppt_h/2"/>
                                          </p:val>
                                        </p:tav>
                                      </p:tavLst>
                                    </p:anim>
                                    <p:set>
                                      <p:cBhvr>
                                        <p:cTn id="74" dur="1" fill="hold">
                                          <p:stCondLst>
                                            <p:cond delay="99"/>
                                          </p:stCondLst>
                                        </p:cTn>
                                        <p:tgtEl>
                                          <p:spTgt spid="55"/>
                                        </p:tgtEl>
                                        <p:attrNameLst>
                                          <p:attrName>style.visibility</p:attrName>
                                        </p:attrNameLst>
                                      </p:cBhvr>
                                      <p:to>
                                        <p:strVal val="hidden"/>
                                      </p:to>
                                    </p:set>
                                  </p:childTnLst>
                                </p:cTn>
                              </p:par>
                              <p:par>
                                <p:cTn id="75" presetID="2" presetClass="exit" presetSubtype="4" fill="hold" nodeType="withEffect">
                                  <p:stCondLst>
                                    <p:cond delay="200"/>
                                  </p:stCondLst>
                                  <p:childTnLst>
                                    <p:anim calcmode="lin" valueType="num">
                                      <p:cBhvr additive="base">
                                        <p:cTn id="76" dur="100"/>
                                        <p:tgtEl>
                                          <p:spTgt spid="57"/>
                                        </p:tgtEl>
                                        <p:attrNameLst>
                                          <p:attrName>ppt_x</p:attrName>
                                        </p:attrNameLst>
                                      </p:cBhvr>
                                      <p:tavLst>
                                        <p:tav tm="0">
                                          <p:val>
                                            <p:strVal val="ppt_x"/>
                                          </p:val>
                                        </p:tav>
                                        <p:tav tm="100000">
                                          <p:val>
                                            <p:strVal val="ppt_x"/>
                                          </p:val>
                                        </p:tav>
                                      </p:tavLst>
                                    </p:anim>
                                    <p:anim calcmode="lin" valueType="num">
                                      <p:cBhvr additive="base">
                                        <p:cTn id="77" dur="100"/>
                                        <p:tgtEl>
                                          <p:spTgt spid="57"/>
                                        </p:tgtEl>
                                        <p:attrNameLst>
                                          <p:attrName>ppt_y</p:attrName>
                                        </p:attrNameLst>
                                      </p:cBhvr>
                                      <p:tavLst>
                                        <p:tav tm="0">
                                          <p:val>
                                            <p:strVal val="ppt_y"/>
                                          </p:val>
                                        </p:tav>
                                        <p:tav tm="100000">
                                          <p:val>
                                            <p:strVal val="1+ppt_h/2"/>
                                          </p:val>
                                        </p:tav>
                                      </p:tavLst>
                                    </p:anim>
                                    <p:set>
                                      <p:cBhvr>
                                        <p:cTn id="78" dur="1" fill="hold">
                                          <p:stCondLst>
                                            <p:cond delay="99"/>
                                          </p:stCondLst>
                                        </p:cTn>
                                        <p:tgtEl>
                                          <p:spTgt spid="57"/>
                                        </p:tgtEl>
                                        <p:attrNameLst>
                                          <p:attrName>style.visibility</p:attrName>
                                        </p:attrNameLst>
                                      </p:cBhvr>
                                      <p:to>
                                        <p:strVal val="hidden"/>
                                      </p:to>
                                    </p:set>
                                  </p:childTnLst>
                                </p:cTn>
                              </p:par>
                              <p:par>
                                <p:cTn id="79" presetID="2" presetClass="exit" presetSubtype="4" fill="hold" nodeType="withEffect">
                                  <p:stCondLst>
                                    <p:cond delay="100"/>
                                  </p:stCondLst>
                                  <p:childTnLst>
                                    <p:anim calcmode="lin" valueType="num">
                                      <p:cBhvr additive="base">
                                        <p:cTn id="80" dur="100"/>
                                        <p:tgtEl>
                                          <p:spTgt spid="58"/>
                                        </p:tgtEl>
                                        <p:attrNameLst>
                                          <p:attrName>ppt_x</p:attrName>
                                        </p:attrNameLst>
                                      </p:cBhvr>
                                      <p:tavLst>
                                        <p:tav tm="0">
                                          <p:val>
                                            <p:strVal val="ppt_x"/>
                                          </p:val>
                                        </p:tav>
                                        <p:tav tm="100000">
                                          <p:val>
                                            <p:strVal val="ppt_x"/>
                                          </p:val>
                                        </p:tav>
                                      </p:tavLst>
                                    </p:anim>
                                    <p:anim calcmode="lin" valueType="num">
                                      <p:cBhvr additive="base">
                                        <p:cTn id="81" dur="100"/>
                                        <p:tgtEl>
                                          <p:spTgt spid="58"/>
                                        </p:tgtEl>
                                        <p:attrNameLst>
                                          <p:attrName>ppt_y</p:attrName>
                                        </p:attrNameLst>
                                      </p:cBhvr>
                                      <p:tavLst>
                                        <p:tav tm="0">
                                          <p:val>
                                            <p:strVal val="ppt_y"/>
                                          </p:val>
                                        </p:tav>
                                        <p:tav tm="100000">
                                          <p:val>
                                            <p:strVal val="1+ppt_h/2"/>
                                          </p:val>
                                        </p:tav>
                                      </p:tavLst>
                                    </p:anim>
                                    <p:set>
                                      <p:cBhvr>
                                        <p:cTn id="82" dur="1" fill="hold">
                                          <p:stCondLst>
                                            <p:cond delay="99"/>
                                          </p:stCondLst>
                                        </p:cTn>
                                        <p:tgtEl>
                                          <p:spTgt spid="58"/>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100"/>
                                        <p:tgtEl>
                                          <p:spTgt spid="59"/>
                                        </p:tgtEl>
                                        <p:attrNameLst>
                                          <p:attrName>ppt_x</p:attrName>
                                        </p:attrNameLst>
                                      </p:cBhvr>
                                      <p:tavLst>
                                        <p:tav tm="0">
                                          <p:val>
                                            <p:strVal val="ppt_x"/>
                                          </p:val>
                                        </p:tav>
                                        <p:tav tm="100000">
                                          <p:val>
                                            <p:strVal val="ppt_x"/>
                                          </p:val>
                                        </p:tav>
                                      </p:tavLst>
                                    </p:anim>
                                    <p:anim calcmode="lin" valueType="num">
                                      <p:cBhvr additive="base">
                                        <p:cTn id="85" dur="100"/>
                                        <p:tgtEl>
                                          <p:spTgt spid="59"/>
                                        </p:tgtEl>
                                        <p:attrNameLst>
                                          <p:attrName>ppt_y</p:attrName>
                                        </p:attrNameLst>
                                      </p:cBhvr>
                                      <p:tavLst>
                                        <p:tav tm="0">
                                          <p:val>
                                            <p:strVal val="ppt_y"/>
                                          </p:val>
                                        </p:tav>
                                        <p:tav tm="100000">
                                          <p:val>
                                            <p:strVal val="1+ppt_h/2"/>
                                          </p:val>
                                        </p:tav>
                                      </p:tavLst>
                                    </p:anim>
                                    <p:set>
                                      <p:cBhvr>
                                        <p:cTn id="86" dur="1" fill="hold">
                                          <p:stCondLst>
                                            <p:cond delay="99"/>
                                          </p:stCondLst>
                                        </p:cTn>
                                        <p:tgtEl>
                                          <p:spTgt spid="59"/>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100"/>
                                        <p:tgtEl>
                                          <p:spTgt spid="60"/>
                                        </p:tgtEl>
                                        <p:attrNameLst>
                                          <p:attrName>ppt_x</p:attrName>
                                        </p:attrNameLst>
                                      </p:cBhvr>
                                      <p:tavLst>
                                        <p:tav tm="0">
                                          <p:val>
                                            <p:strVal val="ppt_x"/>
                                          </p:val>
                                        </p:tav>
                                        <p:tav tm="100000">
                                          <p:val>
                                            <p:strVal val="ppt_x"/>
                                          </p:val>
                                        </p:tav>
                                      </p:tavLst>
                                    </p:anim>
                                    <p:anim calcmode="lin" valueType="num">
                                      <p:cBhvr additive="base">
                                        <p:cTn id="89" dur="100"/>
                                        <p:tgtEl>
                                          <p:spTgt spid="60"/>
                                        </p:tgtEl>
                                        <p:attrNameLst>
                                          <p:attrName>ppt_y</p:attrName>
                                        </p:attrNameLst>
                                      </p:cBhvr>
                                      <p:tavLst>
                                        <p:tav tm="0">
                                          <p:val>
                                            <p:strVal val="ppt_y"/>
                                          </p:val>
                                        </p:tav>
                                        <p:tav tm="100000">
                                          <p:val>
                                            <p:strVal val="1+ppt_h/2"/>
                                          </p:val>
                                        </p:tav>
                                      </p:tavLst>
                                    </p:anim>
                                    <p:set>
                                      <p:cBhvr>
                                        <p:cTn id="90" dur="1" fill="hold">
                                          <p:stCondLst>
                                            <p:cond delay="99"/>
                                          </p:stCondLst>
                                        </p:cTn>
                                        <p:tgtEl>
                                          <p:spTgt spid="60"/>
                                        </p:tgtEl>
                                        <p:attrNameLst>
                                          <p:attrName>style.visibility</p:attrName>
                                        </p:attrNameLst>
                                      </p:cBhvr>
                                      <p:to>
                                        <p:strVal val="hidden"/>
                                      </p:to>
                                    </p:set>
                                  </p:childTnLst>
                                </p:cTn>
                              </p:par>
                              <p:par>
                                <p:cTn id="91" presetID="2" presetClass="exit" presetSubtype="4" fill="hold" nodeType="withEffect">
                                  <p:stCondLst>
                                    <p:cond delay="100"/>
                                  </p:stCondLst>
                                  <p:childTnLst>
                                    <p:anim calcmode="lin" valueType="num">
                                      <p:cBhvr additive="base">
                                        <p:cTn id="92" dur="100"/>
                                        <p:tgtEl>
                                          <p:spTgt spid="61"/>
                                        </p:tgtEl>
                                        <p:attrNameLst>
                                          <p:attrName>ppt_x</p:attrName>
                                        </p:attrNameLst>
                                      </p:cBhvr>
                                      <p:tavLst>
                                        <p:tav tm="0">
                                          <p:val>
                                            <p:strVal val="ppt_x"/>
                                          </p:val>
                                        </p:tav>
                                        <p:tav tm="100000">
                                          <p:val>
                                            <p:strVal val="ppt_x"/>
                                          </p:val>
                                        </p:tav>
                                      </p:tavLst>
                                    </p:anim>
                                    <p:anim calcmode="lin" valueType="num">
                                      <p:cBhvr additive="base">
                                        <p:cTn id="93" dur="100"/>
                                        <p:tgtEl>
                                          <p:spTgt spid="61"/>
                                        </p:tgtEl>
                                        <p:attrNameLst>
                                          <p:attrName>ppt_y</p:attrName>
                                        </p:attrNameLst>
                                      </p:cBhvr>
                                      <p:tavLst>
                                        <p:tav tm="0">
                                          <p:val>
                                            <p:strVal val="ppt_y"/>
                                          </p:val>
                                        </p:tav>
                                        <p:tav tm="100000">
                                          <p:val>
                                            <p:strVal val="1+ppt_h/2"/>
                                          </p:val>
                                        </p:tav>
                                      </p:tavLst>
                                    </p:anim>
                                    <p:set>
                                      <p:cBhvr>
                                        <p:cTn id="94" dur="1" fill="hold">
                                          <p:stCondLst>
                                            <p:cond delay="99"/>
                                          </p:stCondLst>
                                        </p:cTn>
                                        <p:tgtEl>
                                          <p:spTgt spid="61"/>
                                        </p:tgtEl>
                                        <p:attrNameLst>
                                          <p:attrName>style.visibility</p:attrName>
                                        </p:attrNameLst>
                                      </p:cBhvr>
                                      <p:to>
                                        <p:strVal val="hidden"/>
                                      </p:to>
                                    </p:set>
                                  </p:childTnLst>
                                </p:cTn>
                              </p:par>
                              <p:par>
                                <p:cTn id="95" presetID="2" presetClass="exit" presetSubtype="4" fill="hold" nodeType="withEffect">
                                  <p:stCondLst>
                                    <p:cond delay="100"/>
                                  </p:stCondLst>
                                  <p:childTnLst>
                                    <p:anim calcmode="lin" valueType="num">
                                      <p:cBhvr additive="base">
                                        <p:cTn id="96" dur="100"/>
                                        <p:tgtEl>
                                          <p:spTgt spid="62"/>
                                        </p:tgtEl>
                                        <p:attrNameLst>
                                          <p:attrName>ppt_x</p:attrName>
                                        </p:attrNameLst>
                                      </p:cBhvr>
                                      <p:tavLst>
                                        <p:tav tm="0">
                                          <p:val>
                                            <p:strVal val="ppt_x"/>
                                          </p:val>
                                        </p:tav>
                                        <p:tav tm="100000">
                                          <p:val>
                                            <p:strVal val="ppt_x"/>
                                          </p:val>
                                        </p:tav>
                                      </p:tavLst>
                                    </p:anim>
                                    <p:anim calcmode="lin" valueType="num">
                                      <p:cBhvr additive="base">
                                        <p:cTn id="97" dur="100"/>
                                        <p:tgtEl>
                                          <p:spTgt spid="62"/>
                                        </p:tgtEl>
                                        <p:attrNameLst>
                                          <p:attrName>ppt_y</p:attrName>
                                        </p:attrNameLst>
                                      </p:cBhvr>
                                      <p:tavLst>
                                        <p:tav tm="0">
                                          <p:val>
                                            <p:strVal val="ppt_y"/>
                                          </p:val>
                                        </p:tav>
                                        <p:tav tm="100000">
                                          <p:val>
                                            <p:strVal val="1+ppt_h/2"/>
                                          </p:val>
                                        </p:tav>
                                      </p:tavLst>
                                    </p:anim>
                                    <p:set>
                                      <p:cBhvr>
                                        <p:cTn id="98" dur="1" fill="hold">
                                          <p:stCondLst>
                                            <p:cond delay="99"/>
                                          </p:stCondLst>
                                        </p:cTn>
                                        <p:tgtEl>
                                          <p:spTgt spid="62"/>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100"/>
                                        <p:tgtEl>
                                          <p:spTgt spid="63"/>
                                        </p:tgtEl>
                                        <p:attrNameLst>
                                          <p:attrName>ppt_x</p:attrName>
                                        </p:attrNameLst>
                                      </p:cBhvr>
                                      <p:tavLst>
                                        <p:tav tm="0">
                                          <p:val>
                                            <p:strVal val="ppt_x"/>
                                          </p:val>
                                        </p:tav>
                                        <p:tav tm="100000">
                                          <p:val>
                                            <p:strVal val="ppt_x"/>
                                          </p:val>
                                        </p:tav>
                                      </p:tavLst>
                                    </p:anim>
                                    <p:anim calcmode="lin" valueType="num">
                                      <p:cBhvr additive="base">
                                        <p:cTn id="101" dur="100"/>
                                        <p:tgtEl>
                                          <p:spTgt spid="63"/>
                                        </p:tgtEl>
                                        <p:attrNameLst>
                                          <p:attrName>ppt_y</p:attrName>
                                        </p:attrNameLst>
                                      </p:cBhvr>
                                      <p:tavLst>
                                        <p:tav tm="0">
                                          <p:val>
                                            <p:strVal val="ppt_y"/>
                                          </p:val>
                                        </p:tav>
                                        <p:tav tm="100000">
                                          <p:val>
                                            <p:strVal val="1+ppt_h/2"/>
                                          </p:val>
                                        </p:tav>
                                      </p:tavLst>
                                    </p:anim>
                                    <p:set>
                                      <p:cBhvr>
                                        <p:cTn id="102" dur="1" fill="hold">
                                          <p:stCondLst>
                                            <p:cond delay="99"/>
                                          </p:stCondLst>
                                        </p:cTn>
                                        <p:tgtEl>
                                          <p:spTgt spid="63"/>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100"/>
                                        <p:tgtEl>
                                          <p:spTgt spid="64"/>
                                        </p:tgtEl>
                                        <p:attrNameLst>
                                          <p:attrName>ppt_x</p:attrName>
                                        </p:attrNameLst>
                                      </p:cBhvr>
                                      <p:tavLst>
                                        <p:tav tm="0">
                                          <p:val>
                                            <p:strVal val="ppt_x"/>
                                          </p:val>
                                        </p:tav>
                                        <p:tav tm="100000">
                                          <p:val>
                                            <p:strVal val="ppt_x"/>
                                          </p:val>
                                        </p:tav>
                                      </p:tavLst>
                                    </p:anim>
                                    <p:anim calcmode="lin" valueType="num">
                                      <p:cBhvr additive="base">
                                        <p:cTn id="105" dur="100"/>
                                        <p:tgtEl>
                                          <p:spTgt spid="64"/>
                                        </p:tgtEl>
                                        <p:attrNameLst>
                                          <p:attrName>ppt_y</p:attrName>
                                        </p:attrNameLst>
                                      </p:cBhvr>
                                      <p:tavLst>
                                        <p:tav tm="0">
                                          <p:val>
                                            <p:strVal val="ppt_y"/>
                                          </p:val>
                                        </p:tav>
                                        <p:tav tm="100000">
                                          <p:val>
                                            <p:strVal val="1+ppt_h/2"/>
                                          </p:val>
                                        </p:tav>
                                      </p:tavLst>
                                    </p:anim>
                                    <p:set>
                                      <p:cBhvr>
                                        <p:cTn id="106" dur="1" fill="hold">
                                          <p:stCondLst>
                                            <p:cond delay="99"/>
                                          </p:stCondLst>
                                        </p:cTn>
                                        <p:tgtEl>
                                          <p:spTgt spid="6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grpId="0" nodeType="clickEffect">
                                  <p:stCondLst>
                                    <p:cond delay="0"/>
                                  </p:stCondLst>
                                  <p:childTnLst>
                                    <p:set>
                                      <p:cBhvr>
                                        <p:cTn id="110" dur="1" fill="hold">
                                          <p:stCondLst>
                                            <p:cond delay="0"/>
                                          </p:stCondLst>
                                        </p:cTn>
                                        <p:tgtEl>
                                          <p:spTgt spid="66"/>
                                        </p:tgtEl>
                                        <p:attrNameLst>
                                          <p:attrName>style.visibility</p:attrName>
                                        </p:attrNameLst>
                                      </p:cBhvr>
                                      <p:to>
                                        <p:strVal val="visible"/>
                                      </p:to>
                                    </p:set>
                                    <p:animEffect transition="in" filter="randombar(horizontal)">
                                      <p:cBhvr>
                                        <p:cTn id="111" dur="500"/>
                                        <p:tgtEl>
                                          <p:spTgt spid="66"/>
                                        </p:tgtEl>
                                      </p:cBhvr>
                                    </p:animEffect>
                                  </p:childTnLst>
                                </p:cTn>
                              </p:par>
                            </p:childTnLst>
                          </p:cTn>
                        </p:par>
                        <p:par>
                          <p:cTn id="112" fill="hold">
                            <p:stCondLst>
                              <p:cond delay="500"/>
                            </p:stCondLst>
                            <p:childTnLst>
                              <p:par>
                                <p:cTn id="113" presetID="2" presetClass="entr" presetSubtype="1" decel="67000" fill="hold" grpId="0" nodeType="afterEffect">
                                  <p:stCondLst>
                                    <p:cond delay="0"/>
                                  </p:stCondLst>
                                  <p:childTnLst>
                                    <p:set>
                                      <p:cBhvr>
                                        <p:cTn id="114" dur="1" fill="hold">
                                          <p:stCondLst>
                                            <p:cond delay="0"/>
                                          </p:stCondLst>
                                        </p:cTn>
                                        <p:tgtEl>
                                          <p:spTgt spid="73"/>
                                        </p:tgtEl>
                                        <p:attrNameLst>
                                          <p:attrName>style.visibility</p:attrName>
                                        </p:attrNameLst>
                                      </p:cBhvr>
                                      <p:to>
                                        <p:strVal val="visible"/>
                                      </p:to>
                                    </p:set>
                                    <p:anim calcmode="lin" valueType="num">
                                      <p:cBhvr additive="base">
                                        <p:cTn id="115" dur="1000" fill="hold"/>
                                        <p:tgtEl>
                                          <p:spTgt spid="73"/>
                                        </p:tgtEl>
                                        <p:attrNameLst>
                                          <p:attrName>ppt_x</p:attrName>
                                        </p:attrNameLst>
                                      </p:cBhvr>
                                      <p:tavLst>
                                        <p:tav tm="0">
                                          <p:val>
                                            <p:strVal val="#ppt_x"/>
                                          </p:val>
                                        </p:tav>
                                        <p:tav tm="100000">
                                          <p:val>
                                            <p:strVal val="#ppt_x"/>
                                          </p:val>
                                        </p:tav>
                                      </p:tavLst>
                                    </p:anim>
                                    <p:anim calcmode="lin" valueType="num">
                                      <p:cBhvr additive="base">
                                        <p:cTn id="116" dur="1000" fill="hold"/>
                                        <p:tgtEl>
                                          <p:spTgt spid="73"/>
                                        </p:tgtEl>
                                        <p:attrNameLst>
                                          <p:attrName>ppt_y</p:attrName>
                                        </p:attrNameLst>
                                      </p:cBhvr>
                                      <p:tavLst>
                                        <p:tav tm="0">
                                          <p:val>
                                            <p:strVal val="0-#ppt_h/2"/>
                                          </p:val>
                                        </p:tav>
                                        <p:tav tm="100000">
                                          <p:val>
                                            <p:strVal val="#ppt_y"/>
                                          </p:val>
                                        </p:tav>
                                      </p:tavLst>
                                    </p:anim>
                                  </p:childTnLst>
                                </p:cTn>
                              </p:par>
                              <p:par>
                                <p:cTn id="117" presetID="10" presetClass="entr" presetSubtype="0" fill="hold" grpId="1" nodeType="withEffect">
                                  <p:stCondLst>
                                    <p:cond delay="0"/>
                                  </p:stCondLst>
                                  <p:childTnLst>
                                    <p:set>
                                      <p:cBhvr>
                                        <p:cTn id="118" dur="1" fill="hold">
                                          <p:stCondLst>
                                            <p:cond delay="0"/>
                                          </p:stCondLst>
                                        </p:cTn>
                                        <p:tgtEl>
                                          <p:spTgt spid="73"/>
                                        </p:tgtEl>
                                        <p:attrNameLst>
                                          <p:attrName>style.visibility</p:attrName>
                                        </p:attrNameLst>
                                      </p:cBhvr>
                                      <p:to>
                                        <p:strVal val="visible"/>
                                      </p:to>
                                    </p:set>
                                    <p:animEffect transition="in" filter="fade">
                                      <p:cBhvr>
                                        <p:cTn id="119" dur="1000"/>
                                        <p:tgtEl>
                                          <p:spTgt spid="73"/>
                                        </p:tgtEl>
                                      </p:cBhvr>
                                    </p:animEffect>
                                  </p:childTnLst>
                                </p:cTn>
                              </p:par>
                              <p:par>
                                <p:cTn id="120" presetID="2" presetClass="entr" presetSubtype="2" decel="75000" fill="hold" grpId="0" nodeType="withEffect">
                                  <p:stCondLst>
                                    <p:cond delay="100"/>
                                  </p:stCondLst>
                                  <p:childTnLst>
                                    <p:set>
                                      <p:cBhvr>
                                        <p:cTn id="121" dur="1" fill="hold">
                                          <p:stCondLst>
                                            <p:cond delay="0"/>
                                          </p:stCondLst>
                                        </p:cTn>
                                        <p:tgtEl>
                                          <p:spTgt spid="68">
                                            <p:graphicEl>
                                              <a:dgm id="{5C44AA69-D049-4B71-AE2C-A2059F01FF6F}"/>
                                            </p:graphicEl>
                                          </p:spTgt>
                                        </p:tgtEl>
                                        <p:attrNameLst>
                                          <p:attrName>style.visibility</p:attrName>
                                        </p:attrNameLst>
                                      </p:cBhvr>
                                      <p:to>
                                        <p:strVal val="visible"/>
                                      </p:to>
                                    </p:set>
                                    <p:anim calcmode="lin" valueType="num">
                                      <p:cBhvr additive="base">
                                        <p:cTn id="122" dur="1000" fill="hold"/>
                                        <p:tgtEl>
                                          <p:spTgt spid="68">
                                            <p:graphicEl>
                                              <a:dgm id="{5C44AA69-D049-4B71-AE2C-A2059F01FF6F}"/>
                                            </p:graphicEl>
                                          </p:spTgt>
                                        </p:tgtEl>
                                        <p:attrNameLst>
                                          <p:attrName>ppt_x</p:attrName>
                                        </p:attrNameLst>
                                      </p:cBhvr>
                                      <p:tavLst>
                                        <p:tav tm="0">
                                          <p:val>
                                            <p:strVal val="1+#ppt_w/2"/>
                                          </p:val>
                                        </p:tav>
                                        <p:tav tm="100000">
                                          <p:val>
                                            <p:strVal val="#ppt_x"/>
                                          </p:val>
                                        </p:tav>
                                      </p:tavLst>
                                    </p:anim>
                                    <p:anim calcmode="lin" valueType="num">
                                      <p:cBhvr additive="base">
                                        <p:cTn id="123" dur="1000" fill="hold"/>
                                        <p:tgtEl>
                                          <p:spTgt spid="68">
                                            <p:graphicEl>
                                              <a:dgm id="{5C44AA69-D049-4B71-AE2C-A2059F01FF6F}"/>
                                            </p:graphicEl>
                                          </p:spTgt>
                                        </p:tgtEl>
                                        <p:attrNameLst>
                                          <p:attrName>ppt_y</p:attrName>
                                        </p:attrNameLst>
                                      </p:cBhvr>
                                      <p:tavLst>
                                        <p:tav tm="0">
                                          <p:val>
                                            <p:strVal val="#ppt_y"/>
                                          </p:val>
                                        </p:tav>
                                        <p:tav tm="100000">
                                          <p:val>
                                            <p:strVal val="#ppt_y"/>
                                          </p:val>
                                        </p:tav>
                                      </p:tavLst>
                                    </p:anim>
                                  </p:childTnLst>
                                </p:cTn>
                              </p:par>
                              <p:par>
                                <p:cTn id="124" presetID="10" presetClass="entr" presetSubtype="0" fill="hold" grpId="1" nodeType="withEffect">
                                  <p:stCondLst>
                                    <p:cond delay="100"/>
                                  </p:stCondLst>
                                  <p:childTnLst>
                                    <p:set>
                                      <p:cBhvr>
                                        <p:cTn id="125" dur="1" fill="hold">
                                          <p:stCondLst>
                                            <p:cond delay="0"/>
                                          </p:stCondLst>
                                        </p:cTn>
                                        <p:tgtEl>
                                          <p:spTgt spid="68">
                                            <p:graphicEl>
                                              <a:dgm id="{5C44AA69-D049-4B71-AE2C-A2059F01FF6F}"/>
                                            </p:graphicEl>
                                          </p:spTgt>
                                        </p:tgtEl>
                                        <p:attrNameLst>
                                          <p:attrName>style.visibility</p:attrName>
                                        </p:attrNameLst>
                                      </p:cBhvr>
                                      <p:to>
                                        <p:strVal val="visible"/>
                                      </p:to>
                                    </p:set>
                                    <p:animEffect transition="in" filter="fade">
                                      <p:cBhvr>
                                        <p:cTn id="126" dur="1000"/>
                                        <p:tgtEl>
                                          <p:spTgt spid="68">
                                            <p:graphicEl>
                                              <a:dgm id="{5C44AA69-D049-4B71-AE2C-A2059F01FF6F}"/>
                                            </p:graphicEl>
                                          </p:spTgt>
                                        </p:tgtEl>
                                      </p:cBhvr>
                                    </p:animEffect>
                                  </p:childTnLst>
                                </p:cTn>
                              </p:par>
                              <p:par>
                                <p:cTn id="127" presetID="2" presetClass="entr" presetSubtype="2" decel="75000" fill="hold" grpId="0" nodeType="withEffect">
                                  <p:stCondLst>
                                    <p:cond delay="200"/>
                                  </p:stCondLst>
                                  <p:childTnLst>
                                    <p:set>
                                      <p:cBhvr>
                                        <p:cTn id="128" dur="1" fill="hold">
                                          <p:stCondLst>
                                            <p:cond delay="0"/>
                                          </p:stCondLst>
                                        </p:cTn>
                                        <p:tgtEl>
                                          <p:spTgt spid="71">
                                            <p:graphicEl>
                                              <a:dgm id="{5C44AA69-D049-4B71-AE2C-A2059F01FF6F}"/>
                                            </p:graphicEl>
                                          </p:spTgt>
                                        </p:tgtEl>
                                        <p:attrNameLst>
                                          <p:attrName>style.visibility</p:attrName>
                                        </p:attrNameLst>
                                      </p:cBhvr>
                                      <p:to>
                                        <p:strVal val="visible"/>
                                      </p:to>
                                    </p:set>
                                    <p:anim calcmode="lin" valueType="num">
                                      <p:cBhvr additive="base">
                                        <p:cTn id="129" dur="1000" fill="hold"/>
                                        <p:tgtEl>
                                          <p:spTgt spid="71">
                                            <p:graphicEl>
                                              <a:dgm id="{5C44AA69-D049-4B71-AE2C-A2059F01FF6F}"/>
                                            </p:graphicEl>
                                          </p:spTgt>
                                        </p:tgtEl>
                                        <p:attrNameLst>
                                          <p:attrName>ppt_x</p:attrName>
                                        </p:attrNameLst>
                                      </p:cBhvr>
                                      <p:tavLst>
                                        <p:tav tm="0">
                                          <p:val>
                                            <p:strVal val="1+#ppt_w/2"/>
                                          </p:val>
                                        </p:tav>
                                        <p:tav tm="100000">
                                          <p:val>
                                            <p:strVal val="#ppt_x"/>
                                          </p:val>
                                        </p:tav>
                                      </p:tavLst>
                                    </p:anim>
                                    <p:anim calcmode="lin" valueType="num">
                                      <p:cBhvr additive="base">
                                        <p:cTn id="130" dur="1000" fill="hold"/>
                                        <p:tgtEl>
                                          <p:spTgt spid="71">
                                            <p:graphicEl>
                                              <a:dgm id="{5C44AA69-D049-4B71-AE2C-A2059F01FF6F}"/>
                                            </p:graphicEl>
                                          </p:spTgt>
                                        </p:tgtEl>
                                        <p:attrNameLst>
                                          <p:attrName>ppt_y</p:attrName>
                                        </p:attrNameLst>
                                      </p:cBhvr>
                                      <p:tavLst>
                                        <p:tav tm="0">
                                          <p:val>
                                            <p:strVal val="#ppt_y"/>
                                          </p:val>
                                        </p:tav>
                                        <p:tav tm="100000">
                                          <p:val>
                                            <p:strVal val="#ppt_y"/>
                                          </p:val>
                                        </p:tav>
                                      </p:tavLst>
                                    </p:anim>
                                  </p:childTnLst>
                                </p:cTn>
                              </p:par>
                              <p:par>
                                <p:cTn id="131" presetID="10" presetClass="entr" presetSubtype="0" fill="hold" grpId="1" nodeType="withEffect">
                                  <p:stCondLst>
                                    <p:cond delay="200"/>
                                  </p:stCondLst>
                                  <p:childTnLst>
                                    <p:set>
                                      <p:cBhvr>
                                        <p:cTn id="132" dur="1" fill="hold">
                                          <p:stCondLst>
                                            <p:cond delay="0"/>
                                          </p:stCondLst>
                                        </p:cTn>
                                        <p:tgtEl>
                                          <p:spTgt spid="71">
                                            <p:graphicEl>
                                              <a:dgm id="{5C44AA69-D049-4B71-AE2C-A2059F01FF6F}"/>
                                            </p:graphicEl>
                                          </p:spTgt>
                                        </p:tgtEl>
                                        <p:attrNameLst>
                                          <p:attrName>style.visibility</p:attrName>
                                        </p:attrNameLst>
                                      </p:cBhvr>
                                      <p:to>
                                        <p:strVal val="visible"/>
                                      </p:to>
                                    </p:set>
                                    <p:animEffect transition="in" filter="fade">
                                      <p:cBhvr>
                                        <p:cTn id="133" dur="1000"/>
                                        <p:tgtEl>
                                          <p:spTgt spid="71">
                                            <p:graphicEl>
                                              <a:dgm id="{5C44AA69-D049-4B71-AE2C-A2059F01FF6F}"/>
                                            </p:graphicEl>
                                          </p:spTgt>
                                        </p:tgtEl>
                                      </p:cBhvr>
                                    </p:animEffect>
                                  </p:childTnLst>
                                </p:cTn>
                              </p:par>
                              <p:par>
                                <p:cTn id="134" presetID="2" presetClass="entr" presetSubtype="4" decel="75000" fill="hold" grpId="0" nodeType="withEffect">
                                  <p:stCondLst>
                                    <p:cond delay="300"/>
                                  </p:stCondLst>
                                  <p:childTnLst>
                                    <p:set>
                                      <p:cBhvr>
                                        <p:cTn id="135" dur="1" fill="hold">
                                          <p:stCondLst>
                                            <p:cond delay="0"/>
                                          </p:stCondLst>
                                        </p:cTn>
                                        <p:tgtEl>
                                          <p:spTgt spid="72">
                                            <p:graphicEl>
                                              <a:dgm id="{5C44AA69-D049-4B71-AE2C-A2059F01FF6F}"/>
                                            </p:graphicEl>
                                          </p:spTgt>
                                        </p:tgtEl>
                                        <p:attrNameLst>
                                          <p:attrName>style.visibility</p:attrName>
                                        </p:attrNameLst>
                                      </p:cBhvr>
                                      <p:to>
                                        <p:strVal val="visible"/>
                                      </p:to>
                                    </p:set>
                                    <p:anim calcmode="lin" valueType="num">
                                      <p:cBhvr additive="base">
                                        <p:cTn id="136" dur="1000" fill="hold"/>
                                        <p:tgtEl>
                                          <p:spTgt spid="72">
                                            <p:graphicEl>
                                              <a:dgm id="{5C44AA69-D049-4B71-AE2C-A2059F01FF6F}"/>
                                            </p:graphicEl>
                                          </p:spTgt>
                                        </p:tgtEl>
                                        <p:attrNameLst>
                                          <p:attrName>ppt_x</p:attrName>
                                        </p:attrNameLst>
                                      </p:cBhvr>
                                      <p:tavLst>
                                        <p:tav tm="0">
                                          <p:val>
                                            <p:strVal val="#ppt_x"/>
                                          </p:val>
                                        </p:tav>
                                        <p:tav tm="100000">
                                          <p:val>
                                            <p:strVal val="#ppt_x"/>
                                          </p:val>
                                        </p:tav>
                                      </p:tavLst>
                                    </p:anim>
                                    <p:anim calcmode="lin" valueType="num">
                                      <p:cBhvr additive="base">
                                        <p:cTn id="137" dur="1000" fill="hold"/>
                                        <p:tgtEl>
                                          <p:spTgt spid="72">
                                            <p:graphicEl>
                                              <a:dgm id="{5C44AA69-D049-4B71-AE2C-A2059F01FF6F}"/>
                                            </p:graphicEl>
                                          </p:spTgt>
                                        </p:tgtEl>
                                        <p:attrNameLst>
                                          <p:attrName>ppt_y</p:attrName>
                                        </p:attrNameLst>
                                      </p:cBhvr>
                                      <p:tavLst>
                                        <p:tav tm="0">
                                          <p:val>
                                            <p:strVal val="1+#ppt_h/2"/>
                                          </p:val>
                                        </p:tav>
                                        <p:tav tm="100000">
                                          <p:val>
                                            <p:strVal val="#ppt_y"/>
                                          </p:val>
                                        </p:tav>
                                      </p:tavLst>
                                    </p:anim>
                                  </p:childTnLst>
                                </p:cTn>
                              </p:par>
                              <p:par>
                                <p:cTn id="138" presetID="10" presetClass="entr" presetSubtype="0" fill="hold" grpId="1" nodeType="withEffect">
                                  <p:stCondLst>
                                    <p:cond delay="300"/>
                                  </p:stCondLst>
                                  <p:childTnLst>
                                    <p:set>
                                      <p:cBhvr>
                                        <p:cTn id="139" dur="1" fill="hold">
                                          <p:stCondLst>
                                            <p:cond delay="0"/>
                                          </p:stCondLst>
                                        </p:cTn>
                                        <p:tgtEl>
                                          <p:spTgt spid="72">
                                            <p:graphicEl>
                                              <a:dgm id="{5C44AA69-D049-4B71-AE2C-A2059F01FF6F}"/>
                                            </p:graphicEl>
                                          </p:spTgt>
                                        </p:tgtEl>
                                        <p:attrNameLst>
                                          <p:attrName>style.visibility</p:attrName>
                                        </p:attrNameLst>
                                      </p:cBhvr>
                                      <p:to>
                                        <p:strVal val="visible"/>
                                      </p:to>
                                    </p:set>
                                    <p:animEffect transition="in" filter="fade">
                                      <p:cBhvr>
                                        <p:cTn id="140" dur="1000"/>
                                        <p:tgtEl>
                                          <p:spTgt spid="72">
                                            <p:graphicEl>
                                              <a:dgm id="{5C44AA69-D049-4B71-AE2C-A2059F01FF6F}"/>
                                            </p:graphicEl>
                                          </p:spTgt>
                                        </p:tgtEl>
                                      </p:cBhvr>
                                    </p:animEffect>
                                  </p:childTnLst>
                                </p:cTn>
                              </p:par>
                              <p:par>
                                <p:cTn id="141" presetID="2" presetClass="entr" presetSubtype="2" decel="75000" fill="hold" grpId="0" nodeType="withEffect">
                                  <p:stCondLst>
                                    <p:cond delay="400"/>
                                  </p:stCondLst>
                                  <p:childTnLst>
                                    <p:set>
                                      <p:cBhvr>
                                        <p:cTn id="142" dur="1" fill="hold">
                                          <p:stCondLst>
                                            <p:cond delay="0"/>
                                          </p:stCondLst>
                                        </p:cTn>
                                        <p:tgtEl>
                                          <p:spTgt spid="67">
                                            <p:graphicEl>
                                              <a:dgm id="{5C44AA69-D049-4B71-AE2C-A2059F01FF6F}"/>
                                            </p:graphicEl>
                                          </p:spTgt>
                                        </p:tgtEl>
                                        <p:attrNameLst>
                                          <p:attrName>style.visibility</p:attrName>
                                        </p:attrNameLst>
                                      </p:cBhvr>
                                      <p:to>
                                        <p:strVal val="visible"/>
                                      </p:to>
                                    </p:set>
                                    <p:anim calcmode="lin" valueType="num">
                                      <p:cBhvr additive="base">
                                        <p:cTn id="143" dur="1000" fill="hold"/>
                                        <p:tgtEl>
                                          <p:spTgt spid="67">
                                            <p:graphicEl>
                                              <a:dgm id="{5C44AA69-D049-4B71-AE2C-A2059F01FF6F}"/>
                                            </p:graphicEl>
                                          </p:spTgt>
                                        </p:tgtEl>
                                        <p:attrNameLst>
                                          <p:attrName>ppt_x</p:attrName>
                                        </p:attrNameLst>
                                      </p:cBhvr>
                                      <p:tavLst>
                                        <p:tav tm="0">
                                          <p:val>
                                            <p:strVal val="1+#ppt_w/2"/>
                                          </p:val>
                                        </p:tav>
                                        <p:tav tm="100000">
                                          <p:val>
                                            <p:strVal val="#ppt_x"/>
                                          </p:val>
                                        </p:tav>
                                      </p:tavLst>
                                    </p:anim>
                                    <p:anim calcmode="lin" valueType="num">
                                      <p:cBhvr additive="base">
                                        <p:cTn id="144" dur="1000" fill="hold"/>
                                        <p:tgtEl>
                                          <p:spTgt spid="67">
                                            <p:graphicEl>
                                              <a:dgm id="{5C44AA69-D049-4B71-AE2C-A2059F01FF6F}"/>
                                            </p:graphicEl>
                                          </p:spTgt>
                                        </p:tgtEl>
                                        <p:attrNameLst>
                                          <p:attrName>ppt_y</p:attrName>
                                        </p:attrNameLst>
                                      </p:cBhvr>
                                      <p:tavLst>
                                        <p:tav tm="0">
                                          <p:val>
                                            <p:strVal val="#ppt_y"/>
                                          </p:val>
                                        </p:tav>
                                        <p:tav tm="100000">
                                          <p:val>
                                            <p:strVal val="#ppt_y"/>
                                          </p:val>
                                        </p:tav>
                                      </p:tavLst>
                                    </p:anim>
                                  </p:childTnLst>
                                </p:cTn>
                              </p:par>
                              <p:par>
                                <p:cTn id="145" presetID="10" presetClass="entr" presetSubtype="0" fill="hold" grpId="1" nodeType="withEffect">
                                  <p:stCondLst>
                                    <p:cond delay="400"/>
                                  </p:stCondLst>
                                  <p:childTnLst>
                                    <p:set>
                                      <p:cBhvr>
                                        <p:cTn id="146" dur="1" fill="hold">
                                          <p:stCondLst>
                                            <p:cond delay="0"/>
                                          </p:stCondLst>
                                        </p:cTn>
                                        <p:tgtEl>
                                          <p:spTgt spid="67">
                                            <p:graphicEl>
                                              <a:dgm id="{5C44AA69-D049-4B71-AE2C-A2059F01FF6F}"/>
                                            </p:graphicEl>
                                          </p:spTgt>
                                        </p:tgtEl>
                                        <p:attrNameLst>
                                          <p:attrName>style.visibility</p:attrName>
                                        </p:attrNameLst>
                                      </p:cBhvr>
                                      <p:to>
                                        <p:strVal val="visible"/>
                                      </p:to>
                                    </p:set>
                                    <p:animEffect transition="in" filter="fade">
                                      <p:cBhvr>
                                        <p:cTn id="147" dur="1000"/>
                                        <p:tgtEl>
                                          <p:spTgt spid="67">
                                            <p:graphicEl>
                                              <a:dgm id="{5C44AA69-D049-4B71-AE2C-A2059F01FF6F}"/>
                                            </p:graphicEl>
                                          </p:spTgt>
                                        </p:tgtEl>
                                      </p:cBhvr>
                                    </p:animEffect>
                                  </p:childTnLst>
                                </p:cTn>
                              </p:par>
                              <p:par>
                                <p:cTn id="148" presetID="2" presetClass="entr" presetSubtype="8" fill="hold" grpId="0" nodeType="withEffect">
                                  <p:stCondLst>
                                    <p:cond delay="300"/>
                                  </p:stCondLst>
                                  <p:childTnLst>
                                    <p:set>
                                      <p:cBhvr>
                                        <p:cTn id="149" dur="1" fill="hold">
                                          <p:stCondLst>
                                            <p:cond delay="0"/>
                                          </p:stCondLst>
                                        </p:cTn>
                                        <p:tgtEl>
                                          <p:spTgt spid="74">
                                            <p:graphicEl>
                                              <a:dgm id="{5C44AA69-D049-4B71-AE2C-A2059F01FF6F}"/>
                                            </p:graphicEl>
                                          </p:spTgt>
                                        </p:tgtEl>
                                        <p:attrNameLst>
                                          <p:attrName>style.visibility</p:attrName>
                                        </p:attrNameLst>
                                      </p:cBhvr>
                                      <p:to>
                                        <p:strVal val="visible"/>
                                      </p:to>
                                    </p:set>
                                    <p:anim calcmode="lin" valueType="num">
                                      <p:cBhvr additive="base">
                                        <p:cTn id="150" dur="1000" fill="hold"/>
                                        <p:tgtEl>
                                          <p:spTgt spid="74">
                                            <p:graphicEl>
                                              <a:dgm id="{5C44AA69-D049-4B71-AE2C-A2059F01FF6F}"/>
                                            </p:graphicEl>
                                          </p:spTgt>
                                        </p:tgtEl>
                                        <p:attrNameLst>
                                          <p:attrName>ppt_x</p:attrName>
                                        </p:attrNameLst>
                                      </p:cBhvr>
                                      <p:tavLst>
                                        <p:tav tm="0">
                                          <p:val>
                                            <p:strVal val="0-#ppt_w/2"/>
                                          </p:val>
                                        </p:tav>
                                        <p:tav tm="100000">
                                          <p:val>
                                            <p:strVal val="#ppt_x"/>
                                          </p:val>
                                        </p:tav>
                                      </p:tavLst>
                                    </p:anim>
                                    <p:anim calcmode="lin" valueType="num">
                                      <p:cBhvr additive="base">
                                        <p:cTn id="151" dur="1000" fill="hold"/>
                                        <p:tgtEl>
                                          <p:spTgt spid="74">
                                            <p:graphicEl>
                                              <a:dgm id="{5C44AA69-D049-4B71-AE2C-A2059F01FF6F}"/>
                                            </p:graphicEl>
                                          </p:spTgt>
                                        </p:tgtEl>
                                        <p:attrNameLst>
                                          <p:attrName>ppt_y</p:attrName>
                                        </p:attrNameLst>
                                      </p:cBhvr>
                                      <p:tavLst>
                                        <p:tav tm="0">
                                          <p:val>
                                            <p:strVal val="#ppt_y"/>
                                          </p:val>
                                        </p:tav>
                                        <p:tav tm="100000">
                                          <p:val>
                                            <p:strVal val="#ppt_y"/>
                                          </p:val>
                                        </p:tav>
                                      </p:tavLst>
                                    </p:anim>
                                  </p:childTnLst>
                                </p:cTn>
                              </p:par>
                              <p:par>
                                <p:cTn id="152" presetID="10" presetClass="entr" presetSubtype="0" fill="hold" grpId="1" nodeType="withEffect">
                                  <p:stCondLst>
                                    <p:cond delay="300"/>
                                  </p:stCondLst>
                                  <p:childTnLst>
                                    <p:set>
                                      <p:cBhvr>
                                        <p:cTn id="153" dur="1" fill="hold">
                                          <p:stCondLst>
                                            <p:cond delay="0"/>
                                          </p:stCondLst>
                                        </p:cTn>
                                        <p:tgtEl>
                                          <p:spTgt spid="74">
                                            <p:graphicEl>
                                              <a:dgm id="{5C44AA69-D049-4B71-AE2C-A2059F01FF6F}"/>
                                            </p:graphicEl>
                                          </p:spTgt>
                                        </p:tgtEl>
                                        <p:attrNameLst>
                                          <p:attrName>style.visibility</p:attrName>
                                        </p:attrNameLst>
                                      </p:cBhvr>
                                      <p:to>
                                        <p:strVal val="visible"/>
                                      </p:to>
                                    </p:set>
                                    <p:animEffect transition="in" filter="fade">
                                      <p:cBhvr>
                                        <p:cTn id="154" dur="1000"/>
                                        <p:tgtEl>
                                          <p:spTgt spid="74">
                                            <p:graphicEl>
                                              <a:dgm id="{5C44AA69-D049-4B71-AE2C-A2059F01FF6F}"/>
                                            </p:graphicEl>
                                          </p:spTgt>
                                        </p:tgtEl>
                                      </p:cBhvr>
                                    </p:animEffect>
                                  </p:childTnLst>
                                </p:cTn>
                              </p:par>
                              <p:par>
                                <p:cTn id="155" presetID="2" presetClass="entr" presetSubtype="8" fill="hold" grpId="0" nodeType="withEffect">
                                  <p:stCondLst>
                                    <p:cond delay="200"/>
                                  </p:stCondLst>
                                  <p:childTnLst>
                                    <p:set>
                                      <p:cBhvr>
                                        <p:cTn id="156" dur="1" fill="hold">
                                          <p:stCondLst>
                                            <p:cond delay="0"/>
                                          </p:stCondLst>
                                        </p:cTn>
                                        <p:tgtEl>
                                          <p:spTgt spid="35">
                                            <p:graphicEl>
                                              <a:dgm id="{5C44AA69-D049-4B71-AE2C-A2059F01FF6F}"/>
                                            </p:graphicEl>
                                          </p:spTgt>
                                        </p:tgtEl>
                                        <p:attrNameLst>
                                          <p:attrName>style.visibility</p:attrName>
                                        </p:attrNameLst>
                                      </p:cBhvr>
                                      <p:to>
                                        <p:strVal val="visible"/>
                                      </p:to>
                                    </p:set>
                                    <p:anim calcmode="lin" valueType="num">
                                      <p:cBhvr additive="base">
                                        <p:cTn id="157" dur="1000" fill="hold"/>
                                        <p:tgtEl>
                                          <p:spTgt spid="35">
                                            <p:graphicEl>
                                              <a:dgm id="{5C44AA69-D049-4B71-AE2C-A2059F01FF6F}"/>
                                            </p:graphicEl>
                                          </p:spTgt>
                                        </p:tgtEl>
                                        <p:attrNameLst>
                                          <p:attrName>ppt_x</p:attrName>
                                        </p:attrNameLst>
                                      </p:cBhvr>
                                      <p:tavLst>
                                        <p:tav tm="0">
                                          <p:val>
                                            <p:strVal val="0-#ppt_w/2"/>
                                          </p:val>
                                        </p:tav>
                                        <p:tav tm="100000">
                                          <p:val>
                                            <p:strVal val="#ppt_x"/>
                                          </p:val>
                                        </p:tav>
                                      </p:tavLst>
                                    </p:anim>
                                    <p:anim calcmode="lin" valueType="num">
                                      <p:cBhvr additive="base">
                                        <p:cTn id="158" dur="1000" fill="hold"/>
                                        <p:tgtEl>
                                          <p:spTgt spid="35">
                                            <p:graphicEl>
                                              <a:dgm id="{5C44AA69-D049-4B71-AE2C-A2059F01FF6F}"/>
                                            </p:graphicEl>
                                          </p:spTgt>
                                        </p:tgtEl>
                                        <p:attrNameLst>
                                          <p:attrName>ppt_y</p:attrName>
                                        </p:attrNameLst>
                                      </p:cBhvr>
                                      <p:tavLst>
                                        <p:tav tm="0">
                                          <p:val>
                                            <p:strVal val="#ppt_y"/>
                                          </p:val>
                                        </p:tav>
                                        <p:tav tm="100000">
                                          <p:val>
                                            <p:strVal val="#ppt_y"/>
                                          </p:val>
                                        </p:tav>
                                      </p:tavLst>
                                    </p:anim>
                                  </p:childTnLst>
                                </p:cTn>
                              </p:par>
                              <p:par>
                                <p:cTn id="159" presetID="10" presetClass="entr" presetSubtype="0" fill="hold" grpId="1" nodeType="withEffect">
                                  <p:stCondLst>
                                    <p:cond delay="200"/>
                                  </p:stCondLst>
                                  <p:childTnLst>
                                    <p:set>
                                      <p:cBhvr>
                                        <p:cTn id="160" dur="1" fill="hold">
                                          <p:stCondLst>
                                            <p:cond delay="0"/>
                                          </p:stCondLst>
                                        </p:cTn>
                                        <p:tgtEl>
                                          <p:spTgt spid="35">
                                            <p:graphicEl>
                                              <a:dgm id="{5C44AA69-D049-4B71-AE2C-A2059F01FF6F}"/>
                                            </p:graphicEl>
                                          </p:spTgt>
                                        </p:tgtEl>
                                        <p:attrNameLst>
                                          <p:attrName>style.visibility</p:attrName>
                                        </p:attrNameLst>
                                      </p:cBhvr>
                                      <p:to>
                                        <p:strVal val="visible"/>
                                      </p:to>
                                    </p:set>
                                    <p:animEffect transition="in" filter="fade">
                                      <p:cBhvr>
                                        <p:cTn id="161" dur="1000"/>
                                        <p:tgtEl>
                                          <p:spTgt spid="35">
                                            <p:graphicEl>
                                              <a:dgm id="{5C44AA69-D049-4B71-AE2C-A2059F01FF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3" grpId="0"/>
      <p:bldP spid="26" grpId="0" animBg="1"/>
      <p:bldP spid="27" grpId="0" build="p"/>
      <p:bldP spid="27" grpId="1" build="p"/>
      <p:bldP spid="65" grpId="0"/>
      <p:bldGraphic spid="66" grpId="0">
        <p:bldAsOne/>
      </p:bldGraphic>
      <p:bldGraphic spid="67" grpId="0">
        <p:bldSub>
          <a:bldDgm bld="lvlOne"/>
        </p:bldSub>
      </p:bldGraphic>
      <p:bldGraphic spid="67" grpId="1">
        <p:bldSub>
          <a:bldDgm bld="lvlOne"/>
        </p:bldSub>
      </p:bldGraphic>
      <p:bldGraphic spid="68" grpId="0">
        <p:bldSub>
          <a:bldDgm bld="lvlOne"/>
        </p:bldSub>
      </p:bldGraphic>
      <p:bldGraphic spid="68" grpId="1">
        <p:bldSub>
          <a:bldDgm bld="lvlOne"/>
        </p:bldSub>
      </p:bldGraphic>
      <p:bldGraphic spid="71" grpId="0">
        <p:bldSub>
          <a:bldDgm bld="lvlOne"/>
        </p:bldSub>
      </p:bldGraphic>
      <p:bldGraphic spid="71" grpId="1">
        <p:bldSub>
          <a:bldDgm bld="lvlOne"/>
        </p:bldSub>
      </p:bldGraphic>
      <p:bldGraphic spid="72" grpId="0">
        <p:bldSub>
          <a:bldDgm bld="lvlOne"/>
        </p:bldSub>
      </p:bldGraphic>
      <p:bldGraphic spid="72" grpId="1">
        <p:bldSub>
          <a:bldDgm bld="lvlOne"/>
        </p:bldSub>
      </p:bldGraphic>
      <p:bldGraphic spid="73" grpId="0">
        <p:bldAsOne/>
      </p:bldGraphic>
      <p:bldGraphic spid="73" grpId="1">
        <p:bldAsOne/>
      </p:bldGraphic>
      <p:bldGraphic spid="74" grpId="0">
        <p:bldSub>
          <a:bldDgm bld="lvlOne"/>
        </p:bldSub>
      </p:bldGraphic>
      <p:bldGraphic spid="74" grpId="1">
        <p:bldSub>
          <a:bldDgm bld="lvlOne"/>
        </p:bldSub>
      </p:bldGraphic>
      <p:bldP spid="18" grpId="0"/>
      <p:bldGraphic spid="35" grpId="0">
        <p:bldSub>
          <a:bldDgm bld="lvlOne"/>
        </p:bldSub>
      </p:bldGraphic>
      <p:bldGraphic spid="35" grpId="1">
        <p:bldSub>
          <a:bldDgm bld="lvlOne"/>
        </p:bldSub>
      </p:bldGraphic>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8"/>
          </p:nvPr>
        </p:nvSpPr>
        <p:spPr>
          <a:xfrm>
            <a:off x="1982093" y="4295257"/>
            <a:ext cx="360000" cy="360000"/>
          </a:xfrm>
        </p:spPr>
        <p:txBody>
          <a:bodyPr/>
          <a:lstStyle/>
          <a:p>
            <a:r>
              <a:rPr lang="de-DE" sz="1800" dirty="0"/>
              <a:t>3</a:t>
            </a:r>
          </a:p>
        </p:txBody>
      </p:sp>
      <p:sp>
        <p:nvSpPr>
          <p:cNvPr id="26" name="Textplatzhalter 10"/>
          <p:cNvSpPr>
            <a:spLocks noGrp="1"/>
          </p:cNvSpPr>
          <p:nvPr>
            <p:ph type="body" sz="quarter" idx="18"/>
          </p:nvPr>
        </p:nvSpPr>
        <p:spPr>
          <a:xfrm>
            <a:off x="1983130" y="4295257"/>
            <a:ext cx="360000" cy="360000"/>
          </a:xfrm>
        </p:spPr>
        <p:txBody>
          <a:bodyPr>
            <a:noAutofit/>
          </a:bodyPr>
          <a:lstStyle/>
          <a:p>
            <a:r>
              <a:rPr lang="de-DE" sz="1800" dirty="0"/>
              <a:t>4</a:t>
            </a:r>
          </a:p>
        </p:txBody>
      </p:sp>
      <p:sp>
        <p:nvSpPr>
          <p:cNvPr id="17" name="Textplatzhalter 16"/>
          <p:cNvSpPr>
            <a:spLocks noGrp="1"/>
          </p:cNvSpPr>
          <p:nvPr>
            <p:ph type="body" sz="quarter" idx="24"/>
          </p:nvPr>
        </p:nvSpPr>
        <p:spPr>
          <a:xfrm>
            <a:off x="2450145" y="4352147"/>
            <a:ext cx="6438102" cy="246221"/>
          </a:xfrm>
        </p:spPr>
        <p:txBody>
          <a:bodyPr/>
          <a:lstStyle/>
          <a:p>
            <a:r>
              <a:rPr lang="de-DE" dirty="0">
                <a:solidFill>
                  <a:schemeClr val="bg1"/>
                </a:solidFill>
              </a:rPr>
              <a:t>Unterricht und Lernen</a:t>
            </a:r>
          </a:p>
        </p:txBody>
      </p:sp>
      <p:sp>
        <p:nvSpPr>
          <p:cNvPr id="27" name="Textplatzhalter 16"/>
          <p:cNvSpPr>
            <a:spLocks noGrp="1"/>
          </p:cNvSpPr>
          <p:nvPr>
            <p:ph type="body" sz="quarter" idx="24"/>
          </p:nvPr>
        </p:nvSpPr>
        <p:spPr>
          <a:xfrm>
            <a:off x="2451182" y="4352147"/>
            <a:ext cx="6438102" cy="246221"/>
          </a:xfrm>
        </p:spPr>
        <p:txBody>
          <a:bodyPr/>
          <a:lstStyle/>
          <a:p>
            <a:r>
              <a:rPr lang="de-DE" dirty="0"/>
              <a:t>Die Schulformen</a:t>
            </a:r>
          </a:p>
        </p:txBody>
      </p:sp>
      <p:sp>
        <p:nvSpPr>
          <p:cNvPr id="35" name="Rechteck 34"/>
          <p:cNvSpPr/>
          <p:nvPr/>
        </p:nvSpPr>
        <p:spPr>
          <a:xfrm>
            <a:off x="6273800" y="441999"/>
            <a:ext cx="2627465" cy="553998"/>
          </a:xfrm>
          <a:prstGeom prst="rect">
            <a:avLst/>
          </a:prstGeom>
        </p:spPr>
        <p:txBody>
          <a:bodyPr wrap="square">
            <a:spAutoFit/>
          </a:bodyPr>
          <a:lstStyle/>
          <a:p>
            <a:pPr lvl="0" algn="r"/>
            <a:r>
              <a:rPr lang="de-DE" sz="1500" dirty="0"/>
              <a:t>eine Schule für alle Talente, </a:t>
            </a:r>
            <a:br>
              <a:rPr lang="de-DE" sz="1500" dirty="0"/>
            </a:br>
            <a:r>
              <a:rPr lang="de-DE" sz="1500" dirty="0"/>
              <a:t>Stärken und Interessen</a:t>
            </a:r>
          </a:p>
        </p:txBody>
      </p:sp>
      <p:sp>
        <p:nvSpPr>
          <p:cNvPr id="36" name="Rechteck 35"/>
          <p:cNvSpPr/>
          <p:nvPr/>
        </p:nvSpPr>
        <p:spPr>
          <a:xfrm>
            <a:off x="1854016" y="106710"/>
            <a:ext cx="5553636" cy="369332"/>
          </a:xfrm>
          <a:prstGeom prst="rect">
            <a:avLst/>
          </a:prstGeom>
        </p:spPr>
        <p:txBody>
          <a:bodyPr wrap="none">
            <a:spAutoFit/>
          </a:bodyPr>
          <a:lstStyle/>
          <a:p>
            <a:r>
              <a:rPr lang="de-DE" dirty="0"/>
              <a:t>STADTTEILSCHULEN UND GYMNASIEN BIETEN: </a:t>
            </a:r>
          </a:p>
        </p:txBody>
      </p:sp>
      <p:pic>
        <p:nvPicPr>
          <p:cNvPr id="39" name="Grafik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440" y="-94822"/>
            <a:ext cx="2413636" cy="1499957"/>
          </a:xfrm>
          <a:prstGeom prst="rect">
            <a:avLst/>
          </a:prstGeom>
        </p:spPr>
      </p:pic>
      <p:pic>
        <p:nvPicPr>
          <p:cNvPr id="40" name="Grafik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641" y="248847"/>
            <a:ext cx="2410985" cy="1080000"/>
          </a:xfrm>
          <a:prstGeom prst="rect">
            <a:avLst/>
          </a:prstGeom>
        </p:spPr>
      </p:pic>
      <p:sp>
        <p:nvSpPr>
          <p:cNvPr id="41" name="Titel 3"/>
          <p:cNvSpPr txBox="1">
            <a:spLocks/>
          </p:cNvSpPr>
          <p:nvPr/>
        </p:nvSpPr>
        <p:spPr>
          <a:xfrm>
            <a:off x="5031657" y="82631"/>
            <a:ext cx="8529485"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b="1" dirty="0">
                <a:solidFill>
                  <a:srgbClr val="AAC686"/>
                </a:solidFill>
              </a:rPr>
              <a:t>Die Stadtteilschule</a:t>
            </a:r>
          </a:p>
        </p:txBody>
      </p:sp>
      <p:graphicFrame>
        <p:nvGraphicFramePr>
          <p:cNvPr id="84" name="Diagramm 83"/>
          <p:cNvGraphicFramePr/>
          <p:nvPr>
            <p:extLst>
              <p:ext uri="{D42A27DB-BD31-4B8C-83A1-F6EECF244321}">
                <p14:modId xmlns:p14="http://schemas.microsoft.com/office/powerpoint/2010/main" val="2731691074"/>
              </p:ext>
            </p:extLst>
          </p:nvPr>
        </p:nvGraphicFramePr>
        <p:xfrm>
          <a:off x="2520000" y="2484000"/>
          <a:ext cx="4147449" cy="21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5" name="Diagramm 84"/>
          <p:cNvGraphicFramePr/>
          <p:nvPr>
            <p:extLst>
              <p:ext uri="{D42A27DB-BD31-4B8C-83A1-F6EECF244321}">
                <p14:modId xmlns:p14="http://schemas.microsoft.com/office/powerpoint/2010/main" val="1537407465"/>
              </p:ext>
            </p:extLst>
          </p:nvPr>
        </p:nvGraphicFramePr>
        <p:xfrm>
          <a:off x="1872000" y="3636000"/>
          <a:ext cx="3600096" cy="216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6" name="Diagramm 85"/>
          <p:cNvGraphicFramePr/>
          <p:nvPr>
            <p:extLst>
              <p:ext uri="{D42A27DB-BD31-4B8C-83A1-F6EECF244321}">
                <p14:modId xmlns:p14="http://schemas.microsoft.com/office/powerpoint/2010/main" val="3189525722"/>
              </p:ext>
            </p:extLst>
          </p:nvPr>
        </p:nvGraphicFramePr>
        <p:xfrm>
          <a:off x="2798153" y="483518"/>
          <a:ext cx="1557823" cy="21600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87" name="Diagramm 86"/>
          <p:cNvGraphicFramePr/>
          <p:nvPr>
            <p:extLst>
              <p:ext uri="{D42A27DB-BD31-4B8C-83A1-F6EECF244321}">
                <p14:modId xmlns:p14="http://schemas.microsoft.com/office/powerpoint/2010/main" val="3947447873"/>
              </p:ext>
            </p:extLst>
          </p:nvPr>
        </p:nvGraphicFramePr>
        <p:xfrm>
          <a:off x="1349006" y="1865350"/>
          <a:ext cx="4951186" cy="456863"/>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88" name="Diagramm 87"/>
          <p:cNvGraphicFramePr/>
          <p:nvPr>
            <p:extLst>
              <p:ext uri="{D42A27DB-BD31-4B8C-83A1-F6EECF244321}">
                <p14:modId xmlns:p14="http://schemas.microsoft.com/office/powerpoint/2010/main" val="2435287635"/>
              </p:ext>
            </p:extLst>
          </p:nvPr>
        </p:nvGraphicFramePr>
        <p:xfrm>
          <a:off x="2159703" y="1441878"/>
          <a:ext cx="5738555" cy="21600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90" name="Diagramm 89"/>
          <p:cNvGraphicFramePr/>
          <p:nvPr>
            <p:extLst>
              <p:ext uri="{D42A27DB-BD31-4B8C-83A1-F6EECF244321}">
                <p14:modId xmlns:p14="http://schemas.microsoft.com/office/powerpoint/2010/main" val="3696655346"/>
              </p:ext>
            </p:extLst>
          </p:nvPr>
        </p:nvGraphicFramePr>
        <p:xfrm>
          <a:off x="3059832" y="888432"/>
          <a:ext cx="3008826" cy="424800"/>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25" name="Diagramm 24"/>
          <p:cNvGraphicFramePr/>
          <p:nvPr>
            <p:extLst>
              <p:ext uri="{D42A27DB-BD31-4B8C-83A1-F6EECF244321}">
                <p14:modId xmlns:p14="http://schemas.microsoft.com/office/powerpoint/2010/main" val="2862812547"/>
              </p:ext>
            </p:extLst>
          </p:nvPr>
        </p:nvGraphicFramePr>
        <p:xfrm>
          <a:off x="2016000" y="3240000"/>
          <a:ext cx="3598020" cy="216000"/>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graphicFrame>
        <p:nvGraphicFramePr>
          <p:cNvPr id="28" name="Diagramm 27"/>
          <p:cNvGraphicFramePr/>
          <p:nvPr>
            <p:extLst>
              <p:ext uri="{D42A27DB-BD31-4B8C-83A1-F6EECF244321}">
                <p14:modId xmlns:p14="http://schemas.microsoft.com/office/powerpoint/2010/main" val="2184436932"/>
              </p:ext>
            </p:extLst>
          </p:nvPr>
        </p:nvGraphicFramePr>
        <p:xfrm>
          <a:off x="2771800" y="1437680"/>
          <a:ext cx="3319475" cy="1821744"/>
        </p:xfrm>
        <a:graphic>
          <a:graphicData uri="http://schemas.openxmlformats.org/drawingml/2006/diagram">
            <dgm:relIds xmlns:dgm="http://schemas.openxmlformats.org/drawingml/2006/diagram" xmlns:r="http://schemas.openxmlformats.org/officeDocument/2006/relationships" r:dm="rId40" r:lo="rId41" r:qs="rId42" r:cs="rId43"/>
          </a:graphicData>
        </a:graphic>
      </p:graphicFrame>
      <p:graphicFrame>
        <p:nvGraphicFramePr>
          <p:cNvPr id="29" name="Diagramm 28"/>
          <p:cNvGraphicFramePr/>
          <p:nvPr>
            <p:extLst>
              <p:ext uri="{D42A27DB-BD31-4B8C-83A1-F6EECF244321}">
                <p14:modId xmlns:p14="http://schemas.microsoft.com/office/powerpoint/2010/main" val="2186746547"/>
              </p:ext>
            </p:extLst>
          </p:nvPr>
        </p:nvGraphicFramePr>
        <p:xfrm>
          <a:off x="5759306" y="2714746"/>
          <a:ext cx="1933049" cy="265177"/>
        </p:xfrm>
        <a:graphic>
          <a:graphicData uri="http://schemas.openxmlformats.org/drawingml/2006/diagram">
            <dgm:relIds xmlns:dgm="http://schemas.openxmlformats.org/drawingml/2006/diagram" xmlns:r="http://schemas.openxmlformats.org/officeDocument/2006/relationships" r:dm="rId45" r:lo="rId46" r:qs="rId47" r:cs="rId48"/>
          </a:graphicData>
        </a:graphic>
      </p:graphicFrame>
      <p:graphicFrame>
        <p:nvGraphicFramePr>
          <p:cNvPr id="30" name="Diagramm 29"/>
          <p:cNvGraphicFramePr/>
          <p:nvPr>
            <p:extLst>
              <p:ext uri="{D42A27DB-BD31-4B8C-83A1-F6EECF244321}">
                <p14:modId xmlns:p14="http://schemas.microsoft.com/office/powerpoint/2010/main" val="1607805311"/>
              </p:ext>
            </p:extLst>
          </p:nvPr>
        </p:nvGraphicFramePr>
        <p:xfrm>
          <a:off x="5912898" y="1526734"/>
          <a:ext cx="2730158" cy="255455"/>
        </p:xfrm>
        <a:graphic>
          <a:graphicData uri="http://schemas.openxmlformats.org/drawingml/2006/diagram">
            <dgm:relIds xmlns:dgm="http://schemas.openxmlformats.org/drawingml/2006/diagram" xmlns:r="http://schemas.openxmlformats.org/officeDocument/2006/relationships" r:dm="rId50" r:lo="rId51" r:qs="rId52" r:cs="rId53"/>
          </a:graphicData>
        </a:graphic>
      </p:graphicFrame>
      <p:graphicFrame>
        <p:nvGraphicFramePr>
          <p:cNvPr id="31" name="Diagramm 30"/>
          <p:cNvGraphicFramePr/>
          <p:nvPr>
            <p:extLst>
              <p:ext uri="{D42A27DB-BD31-4B8C-83A1-F6EECF244321}">
                <p14:modId xmlns:p14="http://schemas.microsoft.com/office/powerpoint/2010/main" val="3421988886"/>
              </p:ext>
            </p:extLst>
          </p:nvPr>
        </p:nvGraphicFramePr>
        <p:xfrm>
          <a:off x="5509022" y="2116937"/>
          <a:ext cx="3548286" cy="255455"/>
        </p:xfrm>
        <a:graphic>
          <a:graphicData uri="http://schemas.openxmlformats.org/drawingml/2006/diagram">
            <dgm:relIds xmlns:dgm="http://schemas.openxmlformats.org/drawingml/2006/diagram" xmlns:r="http://schemas.openxmlformats.org/officeDocument/2006/relationships" r:dm="rId55" r:lo="rId56" r:qs="rId57" r:cs="rId58"/>
          </a:graphicData>
        </a:graphic>
      </p:graphicFrame>
      <p:graphicFrame>
        <p:nvGraphicFramePr>
          <p:cNvPr id="32" name="Diagramm 31"/>
          <p:cNvGraphicFramePr/>
          <p:nvPr>
            <p:extLst>
              <p:ext uri="{D42A27DB-BD31-4B8C-83A1-F6EECF244321}">
                <p14:modId xmlns:p14="http://schemas.microsoft.com/office/powerpoint/2010/main" val="3476399116"/>
              </p:ext>
            </p:extLst>
          </p:nvPr>
        </p:nvGraphicFramePr>
        <p:xfrm>
          <a:off x="1921435" y="3413977"/>
          <a:ext cx="4870818" cy="255455"/>
        </p:xfrm>
        <a:graphic>
          <a:graphicData uri="http://schemas.openxmlformats.org/drawingml/2006/diagram">
            <dgm:relIds xmlns:dgm="http://schemas.openxmlformats.org/drawingml/2006/diagram" xmlns:r="http://schemas.openxmlformats.org/officeDocument/2006/relationships" r:dm="rId60" r:lo="rId61" r:qs="rId62" r:cs="rId63"/>
          </a:graphicData>
        </a:graphic>
      </p:graphicFrame>
      <p:graphicFrame>
        <p:nvGraphicFramePr>
          <p:cNvPr id="33" name="Diagramm 32"/>
          <p:cNvGraphicFramePr/>
          <p:nvPr>
            <p:extLst>
              <p:ext uri="{D42A27DB-BD31-4B8C-83A1-F6EECF244321}">
                <p14:modId xmlns:p14="http://schemas.microsoft.com/office/powerpoint/2010/main" val="1355831173"/>
              </p:ext>
            </p:extLst>
          </p:nvPr>
        </p:nvGraphicFramePr>
        <p:xfrm>
          <a:off x="2159702" y="986808"/>
          <a:ext cx="4261623" cy="255455"/>
        </p:xfrm>
        <a:graphic>
          <a:graphicData uri="http://schemas.openxmlformats.org/drawingml/2006/diagram">
            <dgm:relIds xmlns:dgm="http://schemas.openxmlformats.org/drawingml/2006/diagram" xmlns:r="http://schemas.openxmlformats.org/officeDocument/2006/relationships" r:dm="rId65" r:lo="rId66" r:qs="rId67" r:cs="rId68"/>
          </a:graphicData>
        </a:graphic>
      </p:graphicFrame>
      <p:graphicFrame>
        <p:nvGraphicFramePr>
          <p:cNvPr id="34" name="Diagramm 33"/>
          <p:cNvGraphicFramePr/>
          <p:nvPr>
            <p:extLst>
              <p:ext uri="{D42A27DB-BD31-4B8C-83A1-F6EECF244321}">
                <p14:modId xmlns:p14="http://schemas.microsoft.com/office/powerpoint/2010/main" val="1803465938"/>
              </p:ext>
            </p:extLst>
          </p:nvPr>
        </p:nvGraphicFramePr>
        <p:xfrm>
          <a:off x="178634" y="2393319"/>
          <a:ext cx="2604359" cy="512951"/>
        </p:xfrm>
        <a:graphic>
          <a:graphicData uri="http://schemas.openxmlformats.org/drawingml/2006/diagram">
            <dgm:relIds xmlns:dgm="http://schemas.openxmlformats.org/drawingml/2006/diagram" xmlns:r="http://schemas.openxmlformats.org/officeDocument/2006/relationships" r:dm="rId70" r:lo="rId71" r:qs="rId72" r:cs="rId73"/>
          </a:graphicData>
        </a:graphic>
      </p:graphicFrame>
      <p:graphicFrame>
        <p:nvGraphicFramePr>
          <p:cNvPr id="37" name="Diagramm 36"/>
          <p:cNvGraphicFramePr/>
          <p:nvPr>
            <p:extLst>
              <p:ext uri="{D42A27DB-BD31-4B8C-83A1-F6EECF244321}">
                <p14:modId xmlns:p14="http://schemas.microsoft.com/office/powerpoint/2010/main" val="1616017796"/>
              </p:ext>
            </p:extLst>
          </p:nvPr>
        </p:nvGraphicFramePr>
        <p:xfrm>
          <a:off x="592432" y="1518771"/>
          <a:ext cx="2658005" cy="512951"/>
        </p:xfrm>
        <a:graphic>
          <a:graphicData uri="http://schemas.openxmlformats.org/drawingml/2006/diagram">
            <dgm:relIds xmlns:dgm="http://schemas.openxmlformats.org/drawingml/2006/diagram" xmlns:r="http://schemas.openxmlformats.org/officeDocument/2006/relationships" r:dm="rId75" r:lo="rId76" r:qs="rId77" r:cs="rId78"/>
          </a:graphicData>
        </a:graphic>
      </p:graphicFrame>
      <p:graphicFrame>
        <p:nvGraphicFramePr>
          <p:cNvPr id="38" name="Diagramm 37"/>
          <p:cNvGraphicFramePr/>
          <p:nvPr>
            <p:extLst>
              <p:ext uri="{D42A27DB-BD31-4B8C-83A1-F6EECF244321}">
                <p14:modId xmlns:p14="http://schemas.microsoft.com/office/powerpoint/2010/main" val="937876761"/>
              </p:ext>
            </p:extLst>
          </p:nvPr>
        </p:nvGraphicFramePr>
        <p:xfrm>
          <a:off x="1368000" y="2880000"/>
          <a:ext cx="5657620" cy="216000"/>
        </p:xfrm>
        <a:graphic>
          <a:graphicData uri="http://schemas.openxmlformats.org/drawingml/2006/diagram">
            <dgm:relIds xmlns:dgm="http://schemas.openxmlformats.org/drawingml/2006/diagram" xmlns:r="http://schemas.openxmlformats.org/officeDocument/2006/relationships" r:dm="rId80" r:lo="rId81" r:qs="rId82" r:cs="rId83"/>
          </a:graphicData>
        </a:graphic>
      </p:graphicFrame>
    </p:spTree>
    <p:extLst>
      <p:ext uri="{BB962C8B-B14F-4D97-AF65-F5344CB8AC3E}">
        <p14:creationId xmlns:p14="http://schemas.microsoft.com/office/powerpoint/2010/main" val="6519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withEffect">
                                  <p:stCondLst>
                                    <p:cond delay="0"/>
                                  </p:stCondLst>
                                  <p:childTnLst>
                                    <p:anim calcmode="lin" valueType="num">
                                      <p:cBhvr additive="base">
                                        <p:cTn id="6" dur="200"/>
                                        <p:tgtEl>
                                          <p:spTgt spid="33"/>
                                        </p:tgtEl>
                                        <p:attrNameLst>
                                          <p:attrName>ppt_x</p:attrName>
                                        </p:attrNameLst>
                                      </p:cBhvr>
                                      <p:tavLst>
                                        <p:tav tm="0">
                                          <p:val>
                                            <p:strVal val="ppt_x"/>
                                          </p:val>
                                        </p:tav>
                                        <p:tav tm="100000">
                                          <p:val>
                                            <p:strVal val="ppt_x"/>
                                          </p:val>
                                        </p:tav>
                                      </p:tavLst>
                                    </p:anim>
                                    <p:anim calcmode="lin" valueType="num">
                                      <p:cBhvr additive="base">
                                        <p:cTn id="7" dur="200"/>
                                        <p:tgtEl>
                                          <p:spTgt spid="33"/>
                                        </p:tgtEl>
                                        <p:attrNameLst>
                                          <p:attrName>ppt_y</p:attrName>
                                        </p:attrNameLst>
                                      </p:cBhvr>
                                      <p:tavLst>
                                        <p:tav tm="0">
                                          <p:val>
                                            <p:strVal val="ppt_y"/>
                                          </p:val>
                                        </p:tav>
                                        <p:tav tm="100000">
                                          <p:val>
                                            <p:strVal val="0-ppt_h/2"/>
                                          </p:val>
                                        </p:tav>
                                      </p:tavLst>
                                    </p:anim>
                                    <p:set>
                                      <p:cBhvr>
                                        <p:cTn id="8" dur="1" fill="hold">
                                          <p:stCondLst>
                                            <p:cond delay="199"/>
                                          </p:stCondLst>
                                        </p:cTn>
                                        <p:tgtEl>
                                          <p:spTgt spid="33"/>
                                        </p:tgtEl>
                                        <p:attrNameLst>
                                          <p:attrName>style.visibility</p:attrName>
                                        </p:attrNameLst>
                                      </p:cBhvr>
                                      <p:to>
                                        <p:strVal val="hidden"/>
                                      </p:to>
                                    </p:set>
                                  </p:childTnLst>
                                </p:cTn>
                              </p:par>
                              <p:par>
                                <p:cTn id="9" presetID="53" presetClass="exit" presetSubtype="32" fill="hold" grpId="0" nodeType="withEffect">
                                  <p:stCondLst>
                                    <p:cond delay="0"/>
                                  </p:stCondLst>
                                  <p:childTnLst>
                                    <p:anim calcmode="lin" valueType="num">
                                      <p:cBhvr>
                                        <p:cTn id="10" dur="200"/>
                                        <p:tgtEl>
                                          <p:spTgt spid="28"/>
                                        </p:tgtEl>
                                        <p:attrNameLst>
                                          <p:attrName>ppt_w</p:attrName>
                                        </p:attrNameLst>
                                      </p:cBhvr>
                                      <p:tavLst>
                                        <p:tav tm="0">
                                          <p:val>
                                            <p:strVal val="ppt_w"/>
                                          </p:val>
                                        </p:tav>
                                        <p:tav tm="100000">
                                          <p:val>
                                            <p:fltVal val="0"/>
                                          </p:val>
                                        </p:tav>
                                      </p:tavLst>
                                    </p:anim>
                                    <p:anim calcmode="lin" valueType="num">
                                      <p:cBhvr>
                                        <p:cTn id="11" dur="200"/>
                                        <p:tgtEl>
                                          <p:spTgt spid="28"/>
                                        </p:tgtEl>
                                        <p:attrNameLst>
                                          <p:attrName>ppt_h</p:attrName>
                                        </p:attrNameLst>
                                      </p:cBhvr>
                                      <p:tavLst>
                                        <p:tav tm="0">
                                          <p:val>
                                            <p:strVal val="ppt_h"/>
                                          </p:val>
                                        </p:tav>
                                        <p:tav tm="100000">
                                          <p:val>
                                            <p:fltVal val="0"/>
                                          </p:val>
                                        </p:tav>
                                      </p:tavLst>
                                    </p:anim>
                                    <p:animEffect transition="out" filter="fade">
                                      <p:cBhvr>
                                        <p:cTn id="12" dur="200"/>
                                        <p:tgtEl>
                                          <p:spTgt spid="28"/>
                                        </p:tgtEl>
                                      </p:cBhvr>
                                    </p:animEffect>
                                    <p:set>
                                      <p:cBhvr>
                                        <p:cTn id="13" dur="1" fill="hold">
                                          <p:stCondLst>
                                            <p:cond delay="199"/>
                                          </p:stCondLst>
                                        </p:cTn>
                                        <p:tgtEl>
                                          <p:spTgt spid="28"/>
                                        </p:tgtEl>
                                        <p:attrNameLst>
                                          <p:attrName>style.visibility</p:attrName>
                                        </p:attrNameLst>
                                      </p:cBhvr>
                                      <p:to>
                                        <p:strVal val="hidden"/>
                                      </p:to>
                                    </p:set>
                                  </p:childTnLst>
                                </p:cTn>
                              </p:par>
                              <p:par>
                                <p:cTn id="14" presetID="2" presetClass="exit" presetSubtype="3" fill="hold" grpId="0" nodeType="withEffect">
                                  <p:stCondLst>
                                    <p:cond delay="100"/>
                                  </p:stCondLst>
                                  <p:childTnLst>
                                    <p:anim calcmode="lin" valueType="num">
                                      <p:cBhvr additive="base">
                                        <p:cTn id="15" dur="200"/>
                                        <p:tgtEl>
                                          <p:spTgt spid="30"/>
                                        </p:tgtEl>
                                        <p:attrNameLst>
                                          <p:attrName>ppt_x</p:attrName>
                                        </p:attrNameLst>
                                      </p:cBhvr>
                                      <p:tavLst>
                                        <p:tav tm="0">
                                          <p:val>
                                            <p:strVal val="ppt_x"/>
                                          </p:val>
                                        </p:tav>
                                        <p:tav tm="100000">
                                          <p:val>
                                            <p:strVal val="1+ppt_w/2"/>
                                          </p:val>
                                        </p:tav>
                                      </p:tavLst>
                                    </p:anim>
                                    <p:anim calcmode="lin" valueType="num">
                                      <p:cBhvr additive="base">
                                        <p:cTn id="16" dur="200"/>
                                        <p:tgtEl>
                                          <p:spTgt spid="30"/>
                                        </p:tgtEl>
                                        <p:attrNameLst>
                                          <p:attrName>ppt_y</p:attrName>
                                        </p:attrNameLst>
                                      </p:cBhvr>
                                      <p:tavLst>
                                        <p:tav tm="0">
                                          <p:val>
                                            <p:strVal val="ppt_y"/>
                                          </p:val>
                                        </p:tav>
                                        <p:tav tm="100000">
                                          <p:val>
                                            <p:strVal val="0-ppt_h/2"/>
                                          </p:val>
                                        </p:tav>
                                      </p:tavLst>
                                    </p:anim>
                                    <p:set>
                                      <p:cBhvr>
                                        <p:cTn id="17" dur="1" fill="hold">
                                          <p:stCondLst>
                                            <p:cond delay="199"/>
                                          </p:stCondLst>
                                        </p:cTn>
                                        <p:tgtEl>
                                          <p:spTgt spid="30"/>
                                        </p:tgtEl>
                                        <p:attrNameLst>
                                          <p:attrName>style.visibility</p:attrName>
                                        </p:attrNameLst>
                                      </p:cBhvr>
                                      <p:to>
                                        <p:strVal val="hidden"/>
                                      </p:to>
                                    </p:set>
                                  </p:childTnLst>
                                </p:cTn>
                              </p:par>
                              <p:par>
                                <p:cTn id="18" presetID="2" presetClass="exit" presetSubtype="2" fill="hold" grpId="0" nodeType="withEffect">
                                  <p:stCondLst>
                                    <p:cond delay="200"/>
                                  </p:stCondLst>
                                  <p:childTnLst>
                                    <p:anim calcmode="lin" valueType="num">
                                      <p:cBhvr additive="base">
                                        <p:cTn id="19" dur="200"/>
                                        <p:tgtEl>
                                          <p:spTgt spid="31"/>
                                        </p:tgtEl>
                                        <p:attrNameLst>
                                          <p:attrName>ppt_x</p:attrName>
                                        </p:attrNameLst>
                                      </p:cBhvr>
                                      <p:tavLst>
                                        <p:tav tm="0">
                                          <p:val>
                                            <p:strVal val="ppt_x"/>
                                          </p:val>
                                        </p:tav>
                                        <p:tav tm="100000">
                                          <p:val>
                                            <p:strVal val="1+ppt_w/2"/>
                                          </p:val>
                                        </p:tav>
                                      </p:tavLst>
                                    </p:anim>
                                    <p:anim calcmode="lin" valueType="num">
                                      <p:cBhvr additive="base">
                                        <p:cTn id="20" dur="200"/>
                                        <p:tgtEl>
                                          <p:spTgt spid="31"/>
                                        </p:tgtEl>
                                        <p:attrNameLst>
                                          <p:attrName>ppt_y</p:attrName>
                                        </p:attrNameLst>
                                      </p:cBhvr>
                                      <p:tavLst>
                                        <p:tav tm="0">
                                          <p:val>
                                            <p:strVal val="ppt_y"/>
                                          </p:val>
                                        </p:tav>
                                        <p:tav tm="100000">
                                          <p:val>
                                            <p:strVal val="ppt_y"/>
                                          </p:val>
                                        </p:tav>
                                      </p:tavLst>
                                    </p:anim>
                                    <p:set>
                                      <p:cBhvr>
                                        <p:cTn id="21" dur="1" fill="hold">
                                          <p:stCondLst>
                                            <p:cond delay="199"/>
                                          </p:stCondLst>
                                        </p:cTn>
                                        <p:tgtEl>
                                          <p:spTgt spid="31"/>
                                        </p:tgtEl>
                                        <p:attrNameLst>
                                          <p:attrName>style.visibility</p:attrName>
                                        </p:attrNameLst>
                                      </p:cBhvr>
                                      <p:to>
                                        <p:strVal val="hidden"/>
                                      </p:to>
                                    </p:set>
                                  </p:childTnLst>
                                </p:cTn>
                              </p:par>
                              <p:par>
                                <p:cTn id="22" presetID="2" presetClass="exit" presetSubtype="6" fill="hold" grpId="0" nodeType="withEffect">
                                  <p:stCondLst>
                                    <p:cond delay="300"/>
                                  </p:stCondLst>
                                  <p:childTnLst>
                                    <p:anim calcmode="lin" valueType="num">
                                      <p:cBhvr additive="base">
                                        <p:cTn id="23" dur="200"/>
                                        <p:tgtEl>
                                          <p:spTgt spid="29"/>
                                        </p:tgtEl>
                                        <p:attrNameLst>
                                          <p:attrName>ppt_x</p:attrName>
                                        </p:attrNameLst>
                                      </p:cBhvr>
                                      <p:tavLst>
                                        <p:tav tm="0">
                                          <p:val>
                                            <p:strVal val="ppt_x"/>
                                          </p:val>
                                        </p:tav>
                                        <p:tav tm="100000">
                                          <p:val>
                                            <p:strVal val="1+ppt_w/2"/>
                                          </p:val>
                                        </p:tav>
                                      </p:tavLst>
                                    </p:anim>
                                    <p:anim calcmode="lin" valueType="num">
                                      <p:cBhvr additive="base">
                                        <p:cTn id="24" dur="200"/>
                                        <p:tgtEl>
                                          <p:spTgt spid="29"/>
                                        </p:tgtEl>
                                        <p:attrNameLst>
                                          <p:attrName>ppt_y</p:attrName>
                                        </p:attrNameLst>
                                      </p:cBhvr>
                                      <p:tavLst>
                                        <p:tav tm="0">
                                          <p:val>
                                            <p:strVal val="ppt_y"/>
                                          </p:val>
                                        </p:tav>
                                        <p:tav tm="100000">
                                          <p:val>
                                            <p:strVal val="1+ppt_h/2"/>
                                          </p:val>
                                        </p:tav>
                                      </p:tavLst>
                                    </p:anim>
                                    <p:set>
                                      <p:cBhvr>
                                        <p:cTn id="25" dur="1" fill="hold">
                                          <p:stCondLst>
                                            <p:cond delay="199"/>
                                          </p:stCondLst>
                                        </p:cTn>
                                        <p:tgtEl>
                                          <p:spTgt spid="29"/>
                                        </p:tgtEl>
                                        <p:attrNameLst>
                                          <p:attrName>style.visibility</p:attrName>
                                        </p:attrNameLst>
                                      </p:cBhvr>
                                      <p:to>
                                        <p:strVal val="hidden"/>
                                      </p:to>
                                    </p:set>
                                  </p:childTnLst>
                                </p:cTn>
                              </p:par>
                              <p:par>
                                <p:cTn id="26" presetID="2" presetClass="exit" presetSubtype="4" fill="hold" grpId="0" nodeType="withEffect">
                                  <p:stCondLst>
                                    <p:cond delay="200"/>
                                  </p:stCondLst>
                                  <p:childTnLst>
                                    <p:anim calcmode="lin" valueType="num">
                                      <p:cBhvr additive="base">
                                        <p:cTn id="27" dur="200"/>
                                        <p:tgtEl>
                                          <p:spTgt spid="32"/>
                                        </p:tgtEl>
                                        <p:attrNameLst>
                                          <p:attrName>ppt_x</p:attrName>
                                        </p:attrNameLst>
                                      </p:cBhvr>
                                      <p:tavLst>
                                        <p:tav tm="0">
                                          <p:val>
                                            <p:strVal val="ppt_x"/>
                                          </p:val>
                                        </p:tav>
                                        <p:tav tm="100000">
                                          <p:val>
                                            <p:strVal val="ppt_x"/>
                                          </p:val>
                                        </p:tav>
                                      </p:tavLst>
                                    </p:anim>
                                    <p:anim calcmode="lin" valueType="num">
                                      <p:cBhvr additive="base">
                                        <p:cTn id="28" dur="200"/>
                                        <p:tgtEl>
                                          <p:spTgt spid="32"/>
                                        </p:tgtEl>
                                        <p:attrNameLst>
                                          <p:attrName>ppt_y</p:attrName>
                                        </p:attrNameLst>
                                      </p:cBhvr>
                                      <p:tavLst>
                                        <p:tav tm="0">
                                          <p:val>
                                            <p:strVal val="ppt_y"/>
                                          </p:val>
                                        </p:tav>
                                        <p:tav tm="100000">
                                          <p:val>
                                            <p:strVal val="1+ppt_h/2"/>
                                          </p:val>
                                        </p:tav>
                                      </p:tavLst>
                                    </p:anim>
                                    <p:set>
                                      <p:cBhvr>
                                        <p:cTn id="29" dur="1" fill="hold">
                                          <p:stCondLst>
                                            <p:cond delay="199"/>
                                          </p:stCondLst>
                                        </p:cTn>
                                        <p:tgtEl>
                                          <p:spTgt spid="32"/>
                                        </p:tgtEl>
                                        <p:attrNameLst>
                                          <p:attrName>style.visibility</p:attrName>
                                        </p:attrNameLst>
                                      </p:cBhvr>
                                      <p:to>
                                        <p:strVal val="hidden"/>
                                      </p:to>
                                    </p:set>
                                  </p:childTnLst>
                                </p:cTn>
                              </p:par>
                              <p:par>
                                <p:cTn id="30" presetID="2" presetClass="exit" presetSubtype="9" fill="hold" grpId="0" nodeType="withEffect">
                                  <p:stCondLst>
                                    <p:cond delay="100"/>
                                  </p:stCondLst>
                                  <p:childTnLst>
                                    <p:anim calcmode="lin" valueType="num">
                                      <p:cBhvr additive="base">
                                        <p:cTn id="31" dur="200"/>
                                        <p:tgtEl>
                                          <p:spTgt spid="37"/>
                                        </p:tgtEl>
                                        <p:attrNameLst>
                                          <p:attrName>ppt_x</p:attrName>
                                        </p:attrNameLst>
                                      </p:cBhvr>
                                      <p:tavLst>
                                        <p:tav tm="0">
                                          <p:val>
                                            <p:strVal val="ppt_x"/>
                                          </p:val>
                                        </p:tav>
                                        <p:tav tm="100000">
                                          <p:val>
                                            <p:strVal val="0-ppt_w/2"/>
                                          </p:val>
                                        </p:tav>
                                      </p:tavLst>
                                    </p:anim>
                                    <p:anim calcmode="lin" valueType="num">
                                      <p:cBhvr additive="base">
                                        <p:cTn id="32" dur="200"/>
                                        <p:tgtEl>
                                          <p:spTgt spid="37"/>
                                        </p:tgtEl>
                                        <p:attrNameLst>
                                          <p:attrName>ppt_y</p:attrName>
                                        </p:attrNameLst>
                                      </p:cBhvr>
                                      <p:tavLst>
                                        <p:tav tm="0">
                                          <p:val>
                                            <p:strVal val="ppt_y"/>
                                          </p:val>
                                        </p:tav>
                                        <p:tav tm="100000">
                                          <p:val>
                                            <p:strVal val="0-ppt_h/2"/>
                                          </p:val>
                                        </p:tav>
                                      </p:tavLst>
                                    </p:anim>
                                    <p:set>
                                      <p:cBhvr>
                                        <p:cTn id="33" dur="1" fill="hold">
                                          <p:stCondLst>
                                            <p:cond delay="199"/>
                                          </p:stCondLst>
                                        </p:cTn>
                                        <p:tgtEl>
                                          <p:spTgt spid="37"/>
                                        </p:tgtEl>
                                        <p:attrNameLst>
                                          <p:attrName>style.visibility</p:attrName>
                                        </p:attrNameLst>
                                      </p:cBhvr>
                                      <p:to>
                                        <p:strVal val="hidden"/>
                                      </p:to>
                                    </p:set>
                                  </p:childTnLst>
                                </p:cTn>
                              </p:par>
                              <p:par>
                                <p:cTn id="34" presetID="2" presetClass="exit" presetSubtype="12" fill="hold" grpId="0" nodeType="withEffect">
                                  <p:stCondLst>
                                    <p:cond delay="0"/>
                                  </p:stCondLst>
                                  <p:childTnLst>
                                    <p:anim calcmode="lin" valueType="num">
                                      <p:cBhvr additive="base">
                                        <p:cTn id="35" dur="200"/>
                                        <p:tgtEl>
                                          <p:spTgt spid="34"/>
                                        </p:tgtEl>
                                        <p:attrNameLst>
                                          <p:attrName>ppt_x</p:attrName>
                                        </p:attrNameLst>
                                      </p:cBhvr>
                                      <p:tavLst>
                                        <p:tav tm="0">
                                          <p:val>
                                            <p:strVal val="ppt_x"/>
                                          </p:val>
                                        </p:tav>
                                        <p:tav tm="100000">
                                          <p:val>
                                            <p:strVal val="0-ppt_w/2"/>
                                          </p:val>
                                        </p:tav>
                                      </p:tavLst>
                                    </p:anim>
                                    <p:anim calcmode="lin" valueType="num">
                                      <p:cBhvr additive="base">
                                        <p:cTn id="36" dur="200"/>
                                        <p:tgtEl>
                                          <p:spTgt spid="34"/>
                                        </p:tgtEl>
                                        <p:attrNameLst>
                                          <p:attrName>ppt_y</p:attrName>
                                        </p:attrNameLst>
                                      </p:cBhvr>
                                      <p:tavLst>
                                        <p:tav tm="0">
                                          <p:val>
                                            <p:strVal val="ppt_y"/>
                                          </p:val>
                                        </p:tav>
                                        <p:tav tm="100000">
                                          <p:val>
                                            <p:strVal val="1+ppt_h/2"/>
                                          </p:val>
                                        </p:tav>
                                      </p:tavLst>
                                    </p:anim>
                                    <p:set>
                                      <p:cBhvr>
                                        <p:cTn id="37" dur="1" fill="hold">
                                          <p:stCondLst>
                                            <p:cond delay="199"/>
                                          </p:stCondLst>
                                        </p:cTn>
                                        <p:tgtEl>
                                          <p:spTgt spid="34"/>
                                        </p:tgtEl>
                                        <p:attrNameLst>
                                          <p:attrName>style.visibility</p:attrName>
                                        </p:attrNameLst>
                                      </p:cBhvr>
                                      <p:to>
                                        <p:strVal val="hidden"/>
                                      </p:to>
                                    </p:set>
                                  </p:childTnLst>
                                </p:cTn>
                              </p:par>
                              <p:par>
                                <p:cTn id="38" presetID="2" presetClass="exit" presetSubtype="8" fill="hold" grpId="0" nodeType="withEffect">
                                  <p:stCondLst>
                                    <p:cond delay="400"/>
                                  </p:stCondLst>
                                  <p:childTnLst>
                                    <p:anim calcmode="lin" valueType="num">
                                      <p:cBhvr additive="base">
                                        <p:cTn id="39" dur="500"/>
                                        <p:tgtEl>
                                          <p:spTgt spid="36"/>
                                        </p:tgtEl>
                                        <p:attrNameLst>
                                          <p:attrName>ppt_x</p:attrName>
                                        </p:attrNameLst>
                                      </p:cBhvr>
                                      <p:tavLst>
                                        <p:tav tm="0">
                                          <p:val>
                                            <p:strVal val="ppt_x"/>
                                          </p:val>
                                        </p:tav>
                                        <p:tav tm="100000">
                                          <p:val>
                                            <p:strVal val="0-ppt_w/2"/>
                                          </p:val>
                                        </p:tav>
                                      </p:tavLst>
                                    </p:anim>
                                    <p:anim calcmode="lin" valueType="num">
                                      <p:cBhvr additive="base">
                                        <p:cTn id="40" dur="500"/>
                                        <p:tgtEl>
                                          <p:spTgt spid="36"/>
                                        </p:tgtEl>
                                        <p:attrNameLst>
                                          <p:attrName>ppt_y</p:attrName>
                                        </p:attrNameLst>
                                      </p:cBhvr>
                                      <p:tavLst>
                                        <p:tav tm="0">
                                          <p:val>
                                            <p:strVal val="ppt_y"/>
                                          </p:val>
                                        </p:tav>
                                        <p:tav tm="100000">
                                          <p:val>
                                            <p:strVal val="ppt_y"/>
                                          </p:val>
                                        </p:tav>
                                      </p:tavLst>
                                    </p:anim>
                                    <p:set>
                                      <p:cBhvr>
                                        <p:cTn id="41" dur="1" fill="hold">
                                          <p:stCondLst>
                                            <p:cond delay="499"/>
                                          </p:stCondLst>
                                        </p:cTn>
                                        <p:tgtEl>
                                          <p:spTgt spid="36"/>
                                        </p:tgtEl>
                                        <p:attrNameLst>
                                          <p:attrName>style.visibility</p:attrName>
                                        </p:attrNameLst>
                                      </p:cBhvr>
                                      <p:to>
                                        <p:strVal val="hidden"/>
                                      </p:to>
                                    </p:set>
                                  </p:childTnLst>
                                </p:cTn>
                              </p:par>
                              <p:par>
                                <p:cTn id="42" presetID="14" presetClass="exit" presetSubtype="10" fill="hold" nodeType="withEffect">
                                  <p:stCondLst>
                                    <p:cond delay="400"/>
                                  </p:stCondLst>
                                  <p:childTnLst>
                                    <p:animEffect transition="out" filter="randombar(horizontal)">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par>
                                <p:cTn id="45" presetID="2" presetClass="entr" presetSubtype="8" fill="hold" grpId="0" nodeType="withEffect">
                                  <p:stCondLst>
                                    <p:cond delay="110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0-#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1000"/>
                                  </p:stCondLst>
                                  <p:iterate type="wd">
                                    <p:tmPct val="60000"/>
                                  </p:iterate>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400" fill="hold"/>
                                        <p:tgtEl>
                                          <p:spTgt spid="41"/>
                                        </p:tgtEl>
                                        <p:attrNameLst>
                                          <p:attrName>ppt_x</p:attrName>
                                        </p:attrNameLst>
                                      </p:cBhvr>
                                      <p:tavLst>
                                        <p:tav tm="0">
                                          <p:val>
                                            <p:strVal val="1+#ppt_w/2"/>
                                          </p:val>
                                        </p:tav>
                                        <p:tav tm="100000">
                                          <p:val>
                                            <p:strVal val="#ppt_x"/>
                                          </p:val>
                                        </p:tav>
                                      </p:tavLst>
                                    </p:anim>
                                    <p:anim calcmode="lin" valueType="num">
                                      <p:cBhvr additive="base">
                                        <p:cTn id="52" dur="400" fill="hold"/>
                                        <p:tgtEl>
                                          <p:spTgt spid="41"/>
                                        </p:tgtEl>
                                        <p:attrNameLst>
                                          <p:attrName>ppt_y</p:attrName>
                                        </p:attrNameLst>
                                      </p:cBhvr>
                                      <p:tavLst>
                                        <p:tav tm="0">
                                          <p:val>
                                            <p:strVal val="#ppt_y"/>
                                          </p:val>
                                        </p:tav>
                                        <p:tav tm="100000">
                                          <p:val>
                                            <p:strVal val="#ppt_y"/>
                                          </p:val>
                                        </p:tav>
                                      </p:tavLst>
                                    </p:anim>
                                  </p:childTnLst>
                                </p:cTn>
                              </p:par>
                              <p:par>
                                <p:cTn id="53" presetID="2" presetClass="entr" presetSubtype="1" accel="75000" fill="hold" grpId="0" nodeType="withEffect">
                                  <p:stCondLst>
                                    <p:cond delay="500"/>
                                  </p:stCondLst>
                                  <p:childTnLst>
                                    <p:set>
                                      <p:cBhvr>
                                        <p:cTn id="54" dur="1" fill="hold">
                                          <p:stCondLst>
                                            <p:cond delay="0"/>
                                          </p:stCondLst>
                                        </p:cTn>
                                        <p:tgtEl>
                                          <p:spTgt spid="27">
                                            <p:txEl>
                                              <p:pRg st="0" end="0"/>
                                            </p:txEl>
                                          </p:spTgt>
                                        </p:tgtEl>
                                        <p:attrNameLst>
                                          <p:attrName>style.visibility</p:attrName>
                                        </p:attrNameLst>
                                      </p:cBhvr>
                                      <p:to>
                                        <p:strVal val="visible"/>
                                      </p:to>
                                    </p:set>
                                    <p:anim calcmode="lin" valueType="num">
                                      <p:cBhvr additive="base">
                                        <p:cTn id="55"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27">
                                            <p:txEl>
                                              <p:pRg st="0" end="0"/>
                                            </p:txEl>
                                          </p:spTgt>
                                        </p:tgtEl>
                                        <p:attrNameLst>
                                          <p:attrName>ppt_y</p:attrName>
                                        </p:attrNameLst>
                                      </p:cBhvr>
                                      <p:tavLst>
                                        <p:tav tm="0">
                                          <p:val>
                                            <p:strVal val="0-#ppt_h/2"/>
                                          </p:val>
                                        </p:tav>
                                        <p:tav tm="100000">
                                          <p:val>
                                            <p:strVal val="#ppt_y"/>
                                          </p:val>
                                        </p:tav>
                                      </p:tavLst>
                                    </p:anim>
                                  </p:childTnLst>
                                </p:cTn>
                              </p:par>
                              <p:par>
                                <p:cTn id="57" presetID="2" presetClass="entr" presetSubtype="1" accel="75000" fill="hold" grpId="0" nodeType="withEffect">
                                  <p:stCondLst>
                                    <p:cond delay="50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1000" fill="hold"/>
                                        <p:tgtEl>
                                          <p:spTgt spid="26"/>
                                        </p:tgtEl>
                                        <p:attrNameLst>
                                          <p:attrName>ppt_x</p:attrName>
                                        </p:attrNameLst>
                                      </p:cBhvr>
                                      <p:tavLst>
                                        <p:tav tm="0">
                                          <p:val>
                                            <p:strVal val="#ppt_x"/>
                                          </p:val>
                                        </p:tav>
                                        <p:tav tm="100000">
                                          <p:val>
                                            <p:strVal val="#ppt_x"/>
                                          </p:val>
                                        </p:tav>
                                      </p:tavLst>
                                    </p:anim>
                                    <p:anim calcmode="lin" valueType="num">
                                      <p:cBhvr additive="base">
                                        <p:cTn id="60" dur="1000" fill="hold"/>
                                        <p:tgtEl>
                                          <p:spTgt spid="26"/>
                                        </p:tgtEl>
                                        <p:attrNameLst>
                                          <p:attrName>ppt_y</p:attrName>
                                        </p:attrNameLst>
                                      </p:cBhvr>
                                      <p:tavLst>
                                        <p:tav tm="0">
                                          <p:val>
                                            <p:strVal val="0-#ppt_h/2"/>
                                          </p:val>
                                        </p:tav>
                                        <p:tav tm="100000">
                                          <p:val>
                                            <p:strVal val="#ppt_y"/>
                                          </p:val>
                                        </p:tav>
                                      </p:tavLst>
                                    </p:anim>
                                  </p:childTnLst>
                                </p:cTn>
                              </p:par>
                              <p:par>
                                <p:cTn id="61" presetID="3" presetClass="emph" presetSubtype="2" fill="hold" grpId="1" nodeType="withEffect">
                                  <p:stCondLst>
                                    <p:cond delay="1100"/>
                                  </p:stCondLst>
                                  <p:childTnLst>
                                    <p:animClr clrSpc="rgb" dir="cw">
                                      <p:cBhvr override="childStyle">
                                        <p:cTn id="62" dur="400" fill="hold"/>
                                        <p:tgtEl>
                                          <p:spTgt spid="27">
                                            <p:txEl>
                                              <p:pRg st="0" end="0"/>
                                            </p:txEl>
                                          </p:spTgt>
                                        </p:tgtEl>
                                        <p:attrNameLst>
                                          <p:attrName>style.color</p:attrName>
                                        </p:attrNameLst>
                                      </p:cBhvr>
                                      <p:to>
                                        <a:srgbClr val="FFFFFF"/>
                                      </p:to>
                                    </p:animClr>
                                  </p:childTnLst>
                                </p:cTn>
                              </p:par>
                              <p:par>
                                <p:cTn id="63" presetID="2" presetClass="exit" presetSubtype="4" fill="hold" grpId="0" nodeType="withEffect">
                                  <p:stCondLst>
                                    <p:cond delay="1500"/>
                                  </p:stCondLst>
                                  <p:childTnLst>
                                    <p:anim calcmode="lin" valueType="num">
                                      <p:cBhvr additive="base">
                                        <p:cTn id="64" dur="100"/>
                                        <p:tgtEl>
                                          <p:spTgt spid="17"/>
                                        </p:tgtEl>
                                        <p:attrNameLst>
                                          <p:attrName>ppt_x</p:attrName>
                                        </p:attrNameLst>
                                      </p:cBhvr>
                                      <p:tavLst>
                                        <p:tav tm="0">
                                          <p:val>
                                            <p:strVal val="ppt_x"/>
                                          </p:val>
                                        </p:tav>
                                        <p:tav tm="100000">
                                          <p:val>
                                            <p:strVal val="ppt_x"/>
                                          </p:val>
                                        </p:tav>
                                      </p:tavLst>
                                    </p:anim>
                                    <p:anim calcmode="lin" valueType="num">
                                      <p:cBhvr additive="base">
                                        <p:cTn id="65" dur="100"/>
                                        <p:tgtEl>
                                          <p:spTgt spid="17"/>
                                        </p:tgtEl>
                                        <p:attrNameLst>
                                          <p:attrName>ppt_y</p:attrName>
                                        </p:attrNameLst>
                                      </p:cBhvr>
                                      <p:tavLst>
                                        <p:tav tm="0">
                                          <p:val>
                                            <p:strVal val="ppt_y"/>
                                          </p:val>
                                        </p:tav>
                                        <p:tav tm="100000">
                                          <p:val>
                                            <p:strVal val="1+ppt_h/2"/>
                                          </p:val>
                                        </p:tav>
                                      </p:tavLst>
                                    </p:anim>
                                    <p:set>
                                      <p:cBhvr>
                                        <p:cTn id="66" dur="1" fill="hold">
                                          <p:stCondLst>
                                            <p:cond delay="99"/>
                                          </p:stCondLst>
                                        </p:cTn>
                                        <p:tgtEl>
                                          <p:spTgt spid="17"/>
                                        </p:tgtEl>
                                        <p:attrNameLst>
                                          <p:attrName>style.visibility</p:attrName>
                                        </p:attrNameLst>
                                      </p:cBhvr>
                                      <p:to>
                                        <p:strVal val="hidden"/>
                                      </p:to>
                                    </p:set>
                                  </p:childTnLst>
                                </p:cTn>
                              </p:par>
                              <p:par>
                                <p:cTn id="67" presetID="2" presetClass="exit" presetSubtype="4" fill="hold" grpId="0" nodeType="withEffect">
                                  <p:stCondLst>
                                    <p:cond delay="1500"/>
                                  </p:stCondLst>
                                  <p:childTnLst>
                                    <p:anim calcmode="lin" valueType="num">
                                      <p:cBhvr additive="base">
                                        <p:cTn id="68" dur="100"/>
                                        <p:tgtEl>
                                          <p:spTgt spid="11"/>
                                        </p:tgtEl>
                                        <p:attrNameLst>
                                          <p:attrName>ppt_x</p:attrName>
                                        </p:attrNameLst>
                                      </p:cBhvr>
                                      <p:tavLst>
                                        <p:tav tm="0">
                                          <p:val>
                                            <p:strVal val="ppt_x"/>
                                          </p:val>
                                        </p:tav>
                                        <p:tav tm="100000">
                                          <p:val>
                                            <p:strVal val="ppt_x"/>
                                          </p:val>
                                        </p:tav>
                                      </p:tavLst>
                                    </p:anim>
                                    <p:anim calcmode="lin" valueType="num">
                                      <p:cBhvr additive="base">
                                        <p:cTn id="69" dur="100"/>
                                        <p:tgtEl>
                                          <p:spTgt spid="11"/>
                                        </p:tgtEl>
                                        <p:attrNameLst>
                                          <p:attrName>ppt_y</p:attrName>
                                        </p:attrNameLst>
                                      </p:cBhvr>
                                      <p:tavLst>
                                        <p:tav tm="0">
                                          <p:val>
                                            <p:strVal val="ppt_y"/>
                                          </p:val>
                                        </p:tav>
                                        <p:tav tm="100000">
                                          <p:val>
                                            <p:strVal val="1+ppt_h/2"/>
                                          </p:val>
                                        </p:tav>
                                      </p:tavLst>
                                    </p:anim>
                                    <p:set>
                                      <p:cBhvr>
                                        <p:cTn id="70" dur="1" fill="hold">
                                          <p:stCondLst>
                                            <p:cond delay="9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randombar(horizontal)">
                                      <p:cBhvr>
                                        <p:cTn id="75" dur="500"/>
                                        <p:tgtEl>
                                          <p:spTgt spid="88"/>
                                        </p:tgtEl>
                                      </p:cBhvr>
                                    </p:animEffect>
                                  </p:childTnLst>
                                </p:cTn>
                              </p:par>
                              <p:par>
                                <p:cTn id="76" presetID="14" presetClass="entr" presetSubtype="10" fill="hold" grpId="0" nodeType="withEffect">
                                  <p:stCondLst>
                                    <p:cond delay="100"/>
                                  </p:stCondLst>
                                  <p:childTnLst>
                                    <p:set>
                                      <p:cBhvr>
                                        <p:cTn id="77" dur="1" fill="hold">
                                          <p:stCondLst>
                                            <p:cond delay="0"/>
                                          </p:stCondLst>
                                        </p:cTn>
                                        <p:tgtEl>
                                          <p:spTgt spid="85"/>
                                        </p:tgtEl>
                                        <p:attrNameLst>
                                          <p:attrName>style.visibility</p:attrName>
                                        </p:attrNameLst>
                                      </p:cBhvr>
                                      <p:to>
                                        <p:strVal val="visible"/>
                                      </p:to>
                                    </p:set>
                                    <p:animEffect transition="in" filter="randombar(horizontal)">
                                      <p:cBhvr>
                                        <p:cTn id="78" dur="500"/>
                                        <p:tgtEl>
                                          <p:spTgt spid="85"/>
                                        </p:tgtEl>
                                      </p:cBhvr>
                                    </p:animEffect>
                                  </p:childTnLst>
                                </p:cTn>
                              </p:par>
                              <p:par>
                                <p:cTn id="79" presetID="14" presetClass="entr" presetSubtype="10" fill="hold" grpId="0" nodeType="withEffect">
                                  <p:stCondLst>
                                    <p:cond delay="200"/>
                                  </p:stCondLst>
                                  <p:childTnLst>
                                    <p:set>
                                      <p:cBhvr>
                                        <p:cTn id="80" dur="1" fill="hold">
                                          <p:stCondLst>
                                            <p:cond delay="0"/>
                                          </p:stCondLst>
                                        </p:cTn>
                                        <p:tgtEl>
                                          <p:spTgt spid="86"/>
                                        </p:tgtEl>
                                        <p:attrNameLst>
                                          <p:attrName>style.visibility</p:attrName>
                                        </p:attrNameLst>
                                      </p:cBhvr>
                                      <p:to>
                                        <p:strVal val="visible"/>
                                      </p:to>
                                    </p:set>
                                    <p:animEffect transition="in" filter="randombar(horizontal)">
                                      <p:cBhvr>
                                        <p:cTn id="81" dur="500"/>
                                        <p:tgtEl>
                                          <p:spTgt spid="86"/>
                                        </p:tgtEl>
                                      </p:cBhvr>
                                    </p:animEffect>
                                  </p:childTnLst>
                                </p:cTn>
                              </p:par>
                              <p:par>
                                <p:cTn id="82" presetID="14" presetClass="entr" presetSubtype="10" fill="hold" grpId="0" nodeType="withEffect">
                                  <p:stCondLst>
                                    <p:cond delay="100"/>
                                  </p:stCondLst>
                                  <p:childTnLst>
                                    <p:set>
                                      <p:cBhvr>
                                        <p:cTn id="83" dur="1" fill="hold">
                                          <p:stCondLst>
                                            <p:cond delay="0"/>
                                          </p:stCondLst>
                                        </p:cTn>
                                        <p:tgtEl>
                                          <p:spTgt spid="84"/>
                                        </p:tgtEl>
                                        <p:attrNameLst>
                                          <p:attrName>style.visibility</p:attrName>
                                        </p:attrNameLst>
                                      </p:cBhvr>
                                      <p:to>
                                        <p:strVal val="visible"/>
                                      </p:to>
                                    </p:set>
                                    <p:animEffect transition="in" filter="randombar(horizontal)">
                                      <p:cBhvr>
                                        <p:cTn id="84" dur="500"/>
                                        <p:tgtEl>
                                          <p:spTgt spid="84"/>
                                        </p:tgtEl>
                                      </p:cBhvr>
                                    </p:animEffect>
                                  </p:childTnLst>
                                </p:cTn>
                              </p:par>
                              <p:par>
                                <p:cTn id="85" presetID="14" presetClass="entr" presetSubtype="10" fill="hold" grpId="0" nodeType="withEffect">
                                  <p:stCondLst>
                                    <p:cond delay="200"/>
                                  </p:stCondLst>
                                  <p:childTnLst>
                                    <p:set>
                                      <p:cBhvr>
                                        <p:cTn id="86" dur="1" fill="hold">
                                          <p:stCondLst>
                                            <p:cond delay="0"/>
                                          </p:stCondLst>
                                        </p:cTn>
                                        <p:tgtEl>
                                          <p:spTgt spid="87"/>
                                        </p:tgtEl>
                                        <p:attrNameLst>
                                          <p:attrName>style.visibility</p:attrName>
                                        </p:attrNameLst>
                                      </p:cBhvr>
                                      <p:to>
                                        <p:strVal val="visible"/>
                                      </p:to>
                                    </p:set>
                                    <p:animEffect transition="in" filter="randombar(horizontal)">
                                      <p:cBhvr>
                                        <p:cTn id="87" dur="500"/>
                                        <p:tgtEl>
                                          <p:spTgt spid="87"/>
                                        </p:tgtEl>
                                      </p:cBhvr>
                                    </p:animEffect>
                                  </p:childTnLst>
                                </p:cTn>
                              </p:par>
                              <p:par>
                                <p:cTn id="88" presetID="14" presetClass="entr" presetSubtype="10" fill="hold" grpId="0" nodeType="withEffect">
                                  <p:stCondLst>
                                    <p:cond delay="100"/>
                                  </p:stCondLst>
                                  <p:childTnLst>
                                    <p:set>
                                      <p:cBhvr>
                                        <p:cTn id="89" dur="1" fill="hold">
                                          <p:stCondLst>
                                            <p:cond delay="0"/>
                                          </p:stCondLst>
                                        </p:cTn>
                                        <p:tgtEl>
                                          <p:spTgt spid="90"/>
                                        </p:tgtEl>
                                        <p:attrNameLst>
                                          <p:attrName>style.visibility</p:attrName>
                                        </p:attrNameLst>
                                      </p:cBhvr>
                                      <p:to>
                                        <p:strVal val="visible"/>
                                      </p:to>
                                    </p:set>
                                    <p:animEffect transition="in" filter="randombar(horizontal)">
                                      <p:cBhvr>
                                        <p:cTn id="90" dur="500"/>
                                        <p:tgtEl>
                                          <p:spTgt spid="90"/>
                                        </p:tgtEl>
                                      </p:cBhvr>
                                    </p:animEffect>
                                  </p:childTnLst>
                                </p:cTn>
                              </p:par>
                              <p:par>
                                <p:cTn id="91" presetID="14" presetClass="entr" presetSubtype="10" fill="hold" grpId="0" nodeType="withEffect">
                                  <p:stCondLst>
                                    <p:cond delay="200"/>
                                  </p:stCondLst>
                                  <p:childTnLst>
                                    <p:set>
                                      <p:cBhvr>
                                        <p:cTn id="92" dur="1" fill="hold">
                                          <p:stCondLst>
                                            <p:cond delay="0"/>
                                          </p:stCondLst>
                                        </p:cTn>
                                        <p:tgtEl>
                                          <p:spTgt spid="25"/>
                                        </p:tgtEl>
                                        <p:attrNameLst>
                                          <p:attrName>style.visibility</p:attrName>
                                        </p:attrNameLst>
                                      </p:cBhvr>
                                      <p:to>
                                        <p:strVal val="visible"/>
                                      </p:to>
                                    </p:set>
                                    <p:animEffect transition="in" filter="randombar(horizontal)">
                                      <p:cBhvr>
                                        <p:cTn id="93" dur="500"/>
                                        <p:tgtEl>
                                          <p:spTgt spid="25"/>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randombar(horizontal)">
                                      <p:cBhvr>
                                        <p:cTn id="9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17" grpId="0"/>
      <p:bldP spid="27" grpId="0" build="p"/>
      <p:bldP spid="27" grpId="1" build="p"/>
      <p:bldP spid="35" grpId="0"/>
      <p:bldP spid="36" grpId="0"/>
      <p:bldP spid="41" grpId="0"/>
      <p:bldGraphic spid="84" grpId="0">
        <p:bldAsOne/>
      </p:bldGraphic>
      <p:bldGraphic spid="85" grpId="0">
        <p:bldAsOne/>
      </p:bldGraphic>
      <p:bldGraphic spid="86" grpId="0">
        <p:bldAsOne/>
      </p:bldGraphic>
      <p:bldGraphic spid="87" grpId="0">
        <p:bldAsOne/>
      </p:bldGraphic>
      <p:bldGraphic spid="88" grpId="0">
        <p:bldAsOne/>
      </p:bldGraphic>
      <p:bldGraphic spid="90" grpId="0">
        <p:bldAsOne/>
      </p:bldGraphic>
      <p:bldGraphic spid="25" grpId="0">
        <p:bldAsOne/>
      </p:bldGraphic>
      <p:bldGraphic spid="28" grpId="0">
        <p:bldAsOne/>
      </p:bldGraphic>
      <p:bldGraphic spid="29" grpId="0">
        <p:bldAsOne/>
      </p:bldGraphic>
      <p:bldGraphic spid="30" grpId="0">
        <p:bldAsOne/>
      </p:bldGraphic>
      <p:bldGraphic spid="31" grpId="0">
        <p:bldAsOne/>
      </p:bldGraphic>
      <p:bldGraphic spid="32" grpId="0">
        <p:bldAsOne/>
      </p:bldGraphic>
      <p:bldGraphic spid="33" grpId="0">
        <p:bldAsOne/>
      </p:bldGraphic>
      <p:bldGraphic spid="34" grpId="0">
        <p:bldAsOne/>
      </p:bldGraphic>
      <p:bldGraphic spid="37" grpId="0">
        <p:bldAsOne/>
      </p:bldGraphic>
      <p:bldGraphic spid="3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Diagramm 63"/>
          <p:cNvGraphicFramePr/>
          <p:nvPr>
            <p:extLst>
              <p:ext uri="{D42A27DB-BD31-4B8C-83A1-F6EECF244321}">
                <p14:modId xmlns:p14="http://schemas.microsoft.com/office/powerpoint/2010/main" val="3109652566"/>
              </p:ext>
            </p:extLst>
          </p:nvPr>
        </p:nvGraphicFramePr>
        <p:xfrm>
          <a:off x="1437994" y="3300395"/>
          <a:ext cx="5990500" cy="347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platzhalter 10"/>
          <p:cNvSpPr>
            <a:spLocks noGrp="1"/>
          </p:cNvSpPr>
          <p:nvPr>
            <p:ph type="body" sz="quarter" idx="18"/>
          </p:nvPr>
        </p:nvSpPr>
        <p:spPr>
          <a:xfrm>
            <a:off x="1982093" y="4295257"/>
            <a:ext cx="360000" cy="360000"/>
          </a:xfrm>
        </p:spPr>
        <p:txBody>
          <a:bodyPr/>
          <a:lstStyle/>
          <a:p>
            <a:r>
              <a:rPr lang="de-DE" sz="1800" dirty="0"/>
              <a:t>4</a:t>
            </a:r>
          </a:p>
        </p:txBody>
      </p:sp>
      <p:sp>
        <p:nvSpPr>
          <p:cNvPr id="17" name="Textplatzhalter 16"/>
          <p:cNvSpPr>
            <a:spLocks noGrp="1"/>
          </p:cNvSpPr>
          <p:nvPr>
            <p:ph type="body" sz="quarter" idx="24"/>
          </p:nvPr>
        </p:nvSpPr>
        <p:spPr>
          <a:xfrm>
            <a:off x="2450145" y="4352147"/>
            <a:ext cx="6438102" cy="246221"/>
          </a:xfrm>
        </p:spPr>
        <p:txBody>
          <a:bodyPr/>
          <a:lstStyle/>
          <a:p>
            <a:r>
              <a:rPr lang="de-DE" dirty="0">
                <a:solidFill>
                  <a:schemeClr val="bg1"/>
                </a:solidFill>
              </a:rPr>
              <a:t>Die Schulformen</a:t>
            </a:r>
          </a:p>
        </p:txBody>
      </p:sp>
      <p:pic>
        <p:nvPicPr>
          <p:cNvPr id="39" name="Grafik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1440" y="-94822"/>
            <a:ext cx="2413636" cy="1499957"/>
          </a:xfrm>
          <a:prstGeom prst="rect">
            <a:avLst/>
          </a:prstGeom>
        </p:spPr>
      </p:pic>
      <p:pic>
        <p:nvPicPr>
          <p:cNvPr id="40" name="Grafik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641" y="248847"/>
            <a:ext cx="2410985" cy="1080000"/>
          </a:xfrm>
          <a:prstGeom prst="rect">
            <a:avLst/>
          </a:prstGeom>
        </p:spPr>
      </p:pic>
      <p:sp>
        <p:nvSpPr>
          <p:cNvPr id="58" name="Titel 3"/>
          <p:cNvSpPr txBox="1">
            <a:spLocks/>
          </p:cNvSpPr>
          <p:nvPr/>
        </p:nvSpPr>
        <p:spPr>
          <a:xfrm>
            <a:off x="5031657" y="82631"/>
            <a:ext cx="8529485"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b="1" dirty="0">
                <a:solidFill>
                  <a:srgbClr val="AAC686"/>
                </a:solidFill>
              </a:rPr>
              <a:t>Die Stadtteilschule</a:t>
            </a:r>
          </a:p>
        </p:txBody>
      </p:sp>
      <p:sp>
        <p:nvSpPr>
          <p:cNvPr id="59" name="Rechteck 58"/>
          <p:cNvSpPr/>
          <p:nvPr/>
        </p:nvSpPr>
        <p:spPr>
          <a:xfrm>
            <a:off x="6273800" y="441999"/>
            <a:ext cx="2627465" cy="553998"/>
          </a:xfrm>
          <a:prstGeom prst="rect">
            <a:avLst/>
          </a:prstGeom>
        </p:spPr>
        <p:txBody>
          <a:bodyPr wrap="square">
            <a:spAutoFit/>
          </a:bodyPr>
          <a:lstStyle/>
          <a:p>
            <a:pPr lvl="0" algn="r"/>
            <a:r>
              <a:rPr lang="de-DE" sz="1500" dirty="0"/>
              <a:t>eine Schule für alle Talente, </a:t>
            </a:r>
            <a:br>
              <a:rPr lang="de-DE" sz="1500" dirty="0"/>
            </a:br>
            <a:r>
              <a:rPr lang="de-DE" sz="1500" dirty="0"/>
              <a:t>Stärken und Interessen</a:t>
            </a:r>
          </a:p>
        </p:txBody>
      </p:sp>
      <p:graphicFrame>
        <p:nvGraphicFramePr>
          <p:cNvPr id="60" name="Diagramm 59"/>
          <p:cNvGraphicFramePr/>
          <p:nvPr>
            <p:extLst>
              <p:ext uri="{D42A27DB-BD31-4B8C-83A1-F6EECF244321}">
                <p14:modId xmlns:p14="http://schemas.microsoft.com/office/powerpoint/2010/main" val="3742499278"/>
              </p:ext>
            </p:extLst>
          </p:nvPr>
        </p:nvGraphicFramePr>
        <p:xfrm>
          <a:off x="1076348" y="2727491"/>
          <a:ext cx="4147449" cy="2235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61" name="Diagramm 60"/>
          <p:cNvGraphicFramePr/>
          <p:nvPr>
            <p:extLst>
              <p:ext uri="{D42A27DB-BD31-4B8C-83A1-F6EECF244321}">
                <p14:modId xmlns:p14="http://schemas.microsoft.com/office/powerpoint/2010/main" val="658695062"/>
              </p:ext>
            </p:extLst>
          </p:nvPr>
        </p:nvGraphicFramePr>
        <p:xfrm>
          <a:off x="1634464" y="1691587"/>
          <a:ext cx="3305608" cy="28587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72" name="Titel 3"/>
          <p:cNvSpPr txBox="1">
            <a:spLocks/>
          </p:cNvSpPr>
          <p:nvPr/>
        </p:nvSpPr>
        <p:spPr>
          <a:xfrm>
            <a:off x="72744" y="102679"/>
            <a:ext cx="4116359"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b="1" dirty="0">
                <a:solidFill>
                  <a:srgbClr val="7C91C8"/>
                </a:solidFill>
              </a:rPr>
              <a:t>DAS GYMNASIUM</a:t>
            </a:r>
          </a:p>
        </p:txBody>
      </p:sp>
      <p:sp>
        <p:nvSpPr>
          <p:cNvPr id="73" name="Rechteck 72"/>
          <p:cNvSpPr/>
          <p:nvPr/>
        </p:nvSpPr>
        <p:spPr>
          <a:xfrm>
            <a:off x="77353" y="523777"/>
            <a:ext cx="2627465" cy="553998"/>
          </a:xfrm>
          <a:prstGeom prst="rect">
            <a:avLst/>
          </a:prstGeom>
        </p:spPr>
        <p:txBody>
          <a:bodyPr wrap="square">
            <a:spAutoFit/>
          </a:bodyPr>
          <a:lstStyle/>
          <a:p>
            <a:pPr lvl="0"/>
            <a:r>
              <a:rPr lang="de-DE" sz="1500" dirty="0"/>
              <a:t>Das Ziel ist die Studierfähigkeit (Abitur)</a:t>
            </a:r>
          </a:p>
        </p:txBody>
      </p:sp>
      <p:grpSp>
        <p:nvGrpSpPr>
          <p:cNvPr id="5" name="Gruppieren 4" hidden="1"/>
          <p:cNvGrpSpPr/>
          <p:nvPr/>
        </p:nvGrpSpPr>
        <p:grpSpPr>
          <a:xfrm>
            <a:off x="247423" y="441999"/>
            <a:ext cx="5657620" cy="3242632"/>
            <a:chOff x="247423" y="441999"/>
            <a:chExt cx="5657620" cy="3242632"/>
          </a:xfrm>
        </p:grpSpPr>
        <p:graphicFrame>
          <p:nvGraphicFramePr>
            <p:cNvPr id="74" name="Diagramm 73"/>
            <p:cNvGraphicFramePr/>
            <p:nvPr>
              <p:extLst>
                <p:ext uri="{D42A27DB-BD31-4B8C-83A1-F6EECF244321}">
                  <p14:modId xmlns:p14="http://schemas.microsoft.com/office/powerpoint/2010/main" val="897717927"/>
                </p:ext>
              </p:extLst>
            </p:nvPr>
          </p:nvGraphicFramePr>
          <p:xfrm>
            <a:off x="2372699" y="3453824"/>
            <a:ext cx="3086147" cy="230807"/>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75" name="Diagramm 74"/>
            <p:cNvGraphicFramePr/>
            <p:nvPr>
              <p:extLst>
                <p:ext uri="{D42A27DB-BD31-4B8C-83A1-F6EECF244321}">
                  <p14:modId xmlns:p14="http://schemas.microsoft.com/office/powerpoint/2010/main" val="2208265758"/>
                </p:ext>
              </p:extLst>
            </p:nvPr>
          </p:nvGraphicFramePr>
          <p:xfrm>
            <a:off x="1076348" y="2727491"/>
            <a:ext cx="4147449" cy="22352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77" name="Diagramm 76"/>
            <p:cNvGraphicFramePr/>
            <p:nvPr>
              <p:extLst>
                <p:ext uri="{D42A27DB-BD31-4B8C-83A1-F6EECF244321}">
                  <p14:modId xmlns:p14="http://schemas.microsoft.com/office/powerpoint/2010/main" val="2889823680"/>
                </p:ext>
              </p:extLst>
            </p:nvPr>
          </p:nvGraphicFramePr>
          <p:xfrm>
            <a:off x="1634464" y="1691587"/>
            <a:ext cx="3305608" cy="285874"/>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78" name="Diagramm 77"/>
            <p:cNvGraphicFramePr/>
            <p:nvPr>
              <p:extLst>
                <p:ext uri="{D42A27DB-BD31-4B8C-83A1-F6EECF244321}">
                  <p14:modId xmlns:p14="http://schemas.microsoft.com/office/powerpoint/2010/main" val="2993803897"/>
                </p:ext>
              </p:extLst>
            </p:nvPr>
          </p:nvGraphicFramePr>
          <p:xfrm>
            <a:off x="2917191" y="841022"/>
            <a:ext cx="1637778" cy="212531"/>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graphicFrame>
          <p:nvGraphicFramePr>
            <p:cNvPr id="79" name="Diagramm 78"/>
            <p:cNvGraphicFramePr/>
            <p:nvPr>
              <p:extLst>
                <p:ext uri="{D42A27DB-BD31-4B8C-83A1-F6EECF244321}">
                  <p14:modId xmlns:p14="http://schemas.microsoft.com/office/powerpoint/2010/main" val="3230559361"/>
                </p:ext>
              </p:extLst>
            </p:nvPr>
          </p:nvGraphicFramePr>
          <p:xfrm>
            <a:off x="952776" y="2074549"/>
            <a:ext cx="4744222" cy="528786"/>
          </p:xfrm>
          <a:graphic>
            <a:graphicData uri="http://schemas.openxmlformats.org/drawingml/2006/diagram">
              <dgm:relIds xmlns:dgm="http://schemas.openxmlformats.org/drawingml/2006/diagram" xmlns:r="http://schemas.openxmlformats.org/officeDocument/2006/relationships" r:dm="rId40" r:lo="rId41" r:qs="rId42" r:cs="rId43"/>
            </a:graphicData>
          </a:graphic>
        </p:graphicFrame>
        <p:graphicFrame>
          <p:nvGraphicFramePr>
            <p:cNvPr id="80" name="Diagramm 79"/>
            <p:cNvGraphicFramePr/>
            <p:nvPr>
              <p:extLst>
                <p:ext uri="{D42A27DB-BD31-4B8C-83A1-F6EECF244321}">
                  <p14:modId xmlns:p14="http://schemas.microsoft.com/office/powerpoint/2010/main" val="2147359783"/>
                </p:ext>
              </p:extLst>
            </p:nvPr>
          </p:nvGraphicFramePr>
          <p:xfrm>
            <a:off x="2107517" y="441999"/>
            <a:ext cx="2447452" cy="294826"/>
          </p:xfrm>
          <a:graphic>
            <a:graphicData uri="http://schemas.openxmlformats.org/drawingml/2006/diagram">
              <dgm:relIds xmlns:dgm="http://schemas.openxmlformats.org/drawingml/2006/diagram" xmlns:r="http://schemas.openxmlformats.org/officeDocument/2006/relationships" r:dm="rId45" r:lo="rId46" r:qs="rId47" r:cs="rId48"/>
            </a:graphicData>
          </a:graphic>
        </p:graphicFrame>
        <p:graphicFrame>
          <p:nvGraphicFramePr>
            <p:cNvPr id="81" name="Diagramm 80"/>
            <p:cNvGraphicFramePr/>
            <p:nvPr>
              <p:extLst>
                <p:ext uri="{D42A27DB-BD31-4B8C-83A1-F6EECF244321}">
                  <p14:modId xmlns:p14="http://schemas.microsoft.com/office/powerpoint/2010/main" val="2693831905"/>
                </p:ext>
              </p:extLst>
            </p:nvPr>
          </p:nvGraphicFramePr>
          <p:xfrm>
            <a:off x="247423" y="3072978"/>
            <a:ext cx="5657620" cy="256119"/>
          </p:xfrm>
          <a:graphic>
            <a:graphicData uri="http://schemas.openxmlformats.org/drawingml/2006/diagram">
              <dgm:relIds xmlns:dgm="http://schemas.openxmlformats.org/drawingml/2006/diagram" xmlns:r="http://schemas.openxmlformats.org/officeDocument/2006/relationships" r:dm="rId50" r:lo="rId51" r:qs="rId52" r:cs="rId53"/>
            </a:graphicData>
          </a:graphic>
        </p:graphicFrame>
        <p:graphicFrame>
          <p:nvGraphicFramePr>
            <p:cNvPr id="82" name="Diagramm 81"/>
            <p:cNvGraphicFramePr/>
            <p:nvPr>
              <p:extLst>
                <p:ext uri="{D42A27DB-BD31-4B8C-83A1-F6EECF244321}">
                  <p14:modId xmlns:p14="http://schemas.microsoft.com/office/powerpoint/2010/main" val="3434845985"/>
                </p:ext>
              </p:extLst>
            </p:nvPr>
          </p:nvGraphicFramePr>
          <p:xfrm>
            <a:off x="2443852" y="1174995"/>
            <a:ext cx="3008827" cy="425917"/>
          </p:xfrm>
          <a:graphic>
            <a:graphicData uri="http://schemas.openxmlformats.org/drawingml/2006/diagram">
              <dgm:relIds xmlns:dgm="http://schemas.openxmlformats.org/drawingml/2006/diagram" xmlns:r="http://schemas.openxmlformats.org/officeDocument/2006/relationships" r:dm="rId55" r:lo="rId56" r:qs="rId57" r:cs="rId58"/>
            </a:graphicData>
          </a:graphic>
        </p:graphicFrame>
      </p:grpSp>
      <p:graphicFrame>
        <p:nvGraphicFramePr>
          <p:cNvPr id="37" name="Diagramm 36"/>
          <p:cNvGraphicFramePr/>
          <p:nvPr>
            <p:extLst>
              <p:ext uri="{D42A27DB-BD31-4B8C-83A1-F6EECF244321}">
                <p14:modId xmlns:p14="http://schemas.microsoft.com/office/powerpoint/2010/main" val="3922185419"/>
              </p:ext>
            </p:extLst>
          </p:nvPr>
        </p:nvGraphicFramePr>
        <p:xfrm>
          <a:off x="2520000" y="2484000"/>
          <a:ext cx="4147449" cy="216000"/>
        </p:xfrm>
        <a:graphic>
          <a:graphicData uri="http://schemas.openxmlformats.org/drawingml/2006/diagram">
            <dgm:relIds xmlns:dgm="http://schemas.openxmlformats.org/drawingml/2006/diagram" xmlns:r="http://schemas.openxmlformats.org/officeDocument/2006/relationships" r:dm="rId60" r:lo="rId61" r:qs="rId62" r:cs="rId63"/>
          </a:graphicData>
        </a:graphic>
      </p:graphicFrame>
      <p:graphicFrame>
        <p:nvGraphicFramePr>
          <p:cNvPr id="38" name="Diagramm 37"/>
          <p:cNvGraphicFramePr/>
          <p:nvPr>
            <p:extLst>
              <p:ext uri="{D42A27DB-BD31-4B8C-83A1-F6EECF244321}">
                <p14:modId xmlns:p14="http://schemas.microsoft.com/office/powerpoint/2010/main" val="104661332"/>
              </p:ext>
            </p:extLst>
          </p:nvPr>
        </p:nvGraphicFramePr>
        <p:xfrm>
          <a:off x="1872000" y="3636000"/>
          <a:ext cx="3600000" cy="216000"/>
        </p:xfrm>
        <a:graphic>
          <a:graphicData uri="http://schemas.openxmlformats.org/drawingml/2006/diagram">
            <dgm:relIds xmlns:dgm="http://schemas.openxmlformats.org/drawingml/2006/diagram" xmlns:r="http://schemas.openxmlformats.org/officeDocument/2006/relationships" r:dm="rId65" r:lo="rId66" r:qs="rId67" r:cs="rId68"/>
          </a:graphicData>
        </a:graphic>
      </p:graphicFrame>
      <p:graphicFrame>
        <p:nvGraphicFramePr>
          <p:cNvPr id="41" name="Diagramm 40"/>
          <p:cNvGraphicFramePr/>
          <p:nvPr>
            <p:extLst>
              <p:ext uri="{D42A27DB-BD31-4B8C-83A1-F6EECF244321}">
                <p14:modId xmlns:p14="http://schemas.microsoft.com/office/powerpoint/2010/main" val="1971461692"/>
              </p:ext>
            </p:extLst>
          </p:nvPr>
        </p:nvGraphicFramePr>
        <p:xfrm>
          <a:off x="2798153" y="483518"/>
          <a:ext cx="1557823" cy="216000"/>
        </p:xfrm>
        <a:graphic>
          <a:graphicData uri="http://schemas.openxmlformats.org/drawingml/2006/diagram">
            <dgm:relIds xmlns:dgm="http://schemas.openxmlformats.org/drawingml/2006/diagram" xmlns:r="http://schemas.openxmlformats.org/officeDocument/2006/relationships" r:dm="rId70" r:lo="rId71" r:qs="rId72" r:cs="rId73"/>
          </a:graphicData>
        </a:graphic>
      </p:graphicFrame>
      <p:graphicFrame>
        <p:nvGraphicFramePr>
          <p:cNvPr id="42" name="Diagramm 41"/>
          <p:cNvGraphicFramePr/>
          <p:nvPr>
            <p:extLst>
              <p:ext uri="{D42A27DB-BD31-4B8C-83A1-F6EECF244321}">
                <p14:modId xmlns:p14="http://schemas.microsoft.com/office/powerpoint/2010/main" val="4017963908"/>
              </p:ext>
            </p:extLst>
          </p:nvPr>
        </p:nvGraphicFramePr>
        <p:xfrm>
          <a:off x="1349006" y="1864717"/>
          <a:ext cx="4951186" cy="456864"/>
        </p:xfrm>
        <a:graphic>
          <a:graphicData uri="http://schemas.openxmlformats.org/drawingml/2006/diagram">
            <dgm:relIds xmlns:dgm="http://schemas.openxmlformats.org/drawingml/2006/diagram" xmlns:r="http://schemas.openxmlformats.org/officeDocument/2006/relationships" r:dm="rId75" r:lo="rId76" r:qs="rId77" r:cs="rId78"/>
          </a:graphicData>
        </a:graphic>
      </p:graphicFrame>
      <p:graphicFrame>
        <p:nvGraphicFramePr>
          <p:cNvPr id="43" name="Diagramm 42"/>
          <p:cNvGraphicFramePr/>
          <p:nvPr>
            <p:extLst>
              <p:ext uri="{D42A27DB-BD31-4B8C-83A1-F6EECF244321}">
                <p14:modId xmlns:p14="http://schemas.microsoft.com/office/powerpoint/2010/main" val="1749202743"/>
              </p:ext>
            </p:extLst>
          </p:nvPr>
        </p:nvGraphicFramePr>
        <p:xfrm>
          <a:off x="2158706" y="1441456"/>
          <a:ext cx="5738400" cy="216000"/>
        </p:xfrm>
        <a:graphic>
          <a:graphicData uri="http://schemas.openxmlformats.org/drawingml/2006/diagram">
            <dgm:relIds xmlns:dgm="http://schemas.openxmlformats.org/drawingml/2006/diagram" xmlns:r="http://schemas.openxmlformats.org/officeDocument/2006/relationships" r:dm="rId80" r:lo="rId81" r:qs="rId82" r:cs="rId83"/>
          </a:graphicData>
        </a:graphic>
      </p:graphicFrame>
      <p:graphicFrame>
        <p:nvGraphicFramePr>
          <p:cNvPr id="44" name="Diagramm 43"/>
          <p:cNvGraphicFramePr/>
          <p:nvPr>
            <p:extLst>
              <p:ext uri="{D42A27DB-BD31-4B8C-83A1-F6EECF244321}">
                <p14:modId xmlns:p14="http://schemas.microsoft.com/office/powerpoint/2010/main" val="4060065650"/>
              </p:ext>
            </p:extLst>
          </p:nvPr>
        </p:nvGraphicFramePr>
        <p:xfrm>
          <a:off x="1368000" y="2880000"/>
          <a:ext cx="5657620" cy="216000"/>
        </p:xfrm>
        <a:graphic>
          <a:graphicData uri="http://schemas.openxmlformats.org/drawingml/2006/diagram">
            <dgm:relIds xmlns:dgm="http://schemas.openxmlformats.org/drawingml/2006/diagram" xmlns:r="http://schemas.openxmlformats.org/officeDocument/2006/relationships" r:dm="rId85" r:lo="rId86" r:qs="rId87" r:cs="rId88"/>
          </a:graphicData>
        </a:graphic>
      </p:graphicFrame>
      <p:graphicFrame>
        <p:nvGraphicFramePr>
          <p:cNvPr id="45" name="Diagramm 44"/>
          <p:cNvGraphicFramePr/>
          <p:nvPr>
            <p:extLst>
              <p:ext uri="{D42A27DB-BD31-4B8C-83A1-F6EECF244321}">
                <p14:modId xmlns:p14="http://schemas.microsoft.com/office/powerpoint/2010/main" val="1595308930"/>
              </p:ext>
            </p:extLst>
          </p:nvPr>
        </p:nvGraphicFramePr>
        <p:xfrm>
          <a:off x="3059832" y="888221"/>
          <a:ext cx="3008826" cy="424800"/>
        </p:xfrm>
        <a:graphic>
          <a:graphicData uri="http://schemas.openxmlformats.org/drawingml/2006/diagram">
            <dgm:relIds xmlns:dgm="http://schemas.openxmlformats.org/drawingml/2006/diagram" xmlns:r="http://schemas.openxmlformats.org/officeDocument/2006/relationships" r:dm="rId90" r:lo="rId91" r:qs="rId92" r:cs="rId93"/>
          </a:graphicData>
        </a:graphic>
      </p:graphicFrame>
      <p:graphicFrame>
        <p:nvGraphicFramePr>
          <p:cNvPr id="46" name="Diagramm 45"/>
          <p:cNvGraphicFramePr/>
          <p:nvPr>
            <p:extLst>
              <p:ext uri="{D42A27DB-BD31-4B8C-83A1-F6EECF244321}">
                <p14:modId xmlns:p14="http://schemas.microsoft.com/office/powerpoint/2010/main" val="578880490"/>
              </p:ext>
            </p:extLst>
          </p:nvPr>
        </p:nvGraphicFramePr>
        <p:xfrm>
          <a:off x="2016000" y="3240000"/>
          <a:ext cx="3598020" cy="216000"/>
        </p:xfrm>
        <a:graphic>
          <a:graphicData uri="http://schemas.openxmlformats.org/drawingml/2006/diagram">
            <dgm:relIds xmlns:dgm="http://schemas.openxmlformats.org/drawingml/2006/diagram" xmlns:r="http://schemas.openxmlformats.org/officeDocument/2006/relationships" r:dm="rId95" r:lo="rId96" r:qs="rId97" r:cs="rId98"/>
          </a:graphicData>
        </a:graphic>
      </p:graphicFrame>
      <p:graphicFrame>
        <p:nvGraphicFramePr>
          <p:cNvPr id="66" name="Diagramm 65"/>
          <p:cNvGraphicFramePr/>
          <p:nvPr>
            <p:extLst>
              <p:ext uri="{D42A27DB-BD31-4B8C-83A1-F6EECF244321}">
                <p14:modId xmlns:p14="http://schemas.microsoft.com/office/powerpoint/2010/main" val="141480482"/>
              </p:ext>
            </p:extLst>
          </p:nvPr>
        </p:nvGraphicFramePr>
        <p:xfrm>
          <a:off x="2914810" y="658090"/>
          <a:ext cx="2389256" cy="274013"/>
        </p:xfrm>
        <a:graphic>
          <a:graphicData uri="http://schemas.openxmlformats.org/drawingml/2006/diagram">
            <dgm:relIds xmlns:dgm="http://schemas.openxmlformats.org/drawingml/2006/diagram" xmlns:r="http://schemas.openxmlformats.org/officeDocument/2006/relationships" r:dm="rId100" r:lo="rId101" r:qs="rId102" r:cs="rId103"/>
          </a:graphicData>
        </a:graphic>
      </p:graphicFrame>
      <p:graphicFrame>
        <p:nvGraphicFramePr>
          <p:cNvPr id="67" name="Diagramm 66"/>
          <p:cNvGraphicFramePr/>
          <p:nvPr>
            <p:extLst>
              <p:ext uri="{D42A27DB-BD31-4B8C-83A1-F6EECF244321}">
                <p14:modId xmlns:p14="http://schemas.microsoft.com/office/powerpoint/2010/main" val="773220366"/>
              </p:ext>
            </p:extLst>
          </p:nvPr>
        </p:nvGraphicFramePr>
        <p:xfrm>
          <a:off x="2450145" y="1075233"/>
          <a:ext cx="4271021" cy="287651"/>
        </p:xfrm>
        <a:graphic>
          <a:graphicData uri="http://schemas.openxmlformats.org/drawingml/2006/diagram">
            <dgm:relIds xmlns:dgm="http://schemas.openxmlformats.org/drawingml/2006/diagram" xmlns:r="http://schemas.openxmlformats.org/officeDocument/2006/relationships" r:dm="rId105" r:lo="rId106" r:qs="rId107" r:cs="rId108"/>
          </a:graphicData>
        </a:graphic>
      </p:graphicFrame>
      <p:graphicFrame>
        <p:nvGraphicFramePr>
          <p:cNvPr id="71" name="Diagramm 70"/>
          <p:cNvGraphicFramePr/>
          <p:nvPr>
            <p:extLst>
              <p:ext uri="{D42A27DB-BD31-4B8C-83A1-F6EECF244321}">
                <p14:modId xmlns:p14="http://schemas.microsoft.com/office/powerpoint/2010/main" val="23722245"/>
              </p:ext>
            </p:extLst>
          </p:nvPr>
        </p:nvGraphicFramePr>
        <p:xfrm>
          <a:off x="3128588" y="1506014"/>
          <a:ext cx="2861183" cy="449060"/>
        </p:xfrm>
        <a:graphic>
          <a:graphicData uri="http://schemas.openxmlformats.org/drawingml/2006/diagram">
            <dgm:relIds xmlns:dgm="http://schemas.openxmlformats.org/drawingml/2006/diagram" xmlns:r="http://schemas.openxmlformats.org/officeDocument/2006/relationships" r:dm="rId110" r:lo="rId111" r:qs="rId112" r:cs="rId113"/>
          </a:graphicData>
        </a:graphic>
      </p:graphicFrame>
      <p:graphicFrame>
        <p:nvGraphicFramePr>
          <p:cNvPr id="68" name="Diagramm 67"/>
          <p:cNvGraphicFramePr/>
          <p:nvPr>
            <p:extLst>
              <p:ext uri="{D42A27DB-BD31-4B8C-83A1-F6EECF244321}">
                <p14:modId xmlns:p14="http://schemas.microsoft.com/office/powerpoint/2010/main" val="2653968414"/>
              </p:ext>
            </p:extLst>
          </p:nvPr>
        </p:nvGraphicFramePr>
        <p:xfrm>
          <a:off x="2255344" y="2098204"/>
          <a:ext cx="3072844" cy="256119"/>
        </p:xfrm>
        <a:graphic>
          <a:graphicData uri="http://schemas.openxmlformats.org/drawingml/2006/diagram">
            <dgm:relIds xmlns:dgm="http://schemas.openxmlformats.org/drawingml/2006/diagram" xmlns:r="http://schemas.openxmlformats.org/officeDocument/2006/relationships" r:dm="rId115" r:lo="rId116" r:qs="rId117" r:cs="rId118"/>
          </a:graphicData>
        </a:graphic>
      </p:graphicFrame>
      <p:graphicFrame>
        <p:nvGraphicFramePr>
          <p:cNvPr id="65" name="Diagramm 64"/>
          <p:cNvGraphicFramePr/>
          <p:nvPr>
            <p:extLst>
              <p:ext uri="{D42A27DB-BD31-4B8C-83A1-F6EECF244321}">
                <p14:modId xmlns:p14="http://schemas.microsoft.com/office/powerpoint/2010/main" val="224438146"/>
              </p:ext>
            </p:extLst>
          </p:nvPr>
        </p:nvGraphicFramePr>
        <p:xfrm>
          <a:off x="928714" y="2497453"/>
          <a:ext cx="3721868" cy="285874"/>
        </p:xfrm>
        <a:graphic>
          <a:graphicData uri="http://schemas.openxmlformats.org/drawingml/2006/diagram">
            <dgm:relIds xmlns:dgm="http://schemas.openxmlformats.org/drawingml/2006/diagram" xmlns:r="http://schemas.openxmlformats.org/officeDocument/2006/relationships" r:dm="rId120" r:lo="rId121" r:qs="rId122" r:cs="rId123"/>
          </a:graphicData>
        </a:graphic>
      </p:graphicFrame>
      <p:graphicFrame>
        <p:nvGraphicFramePr>
          <p:cNvPr id="63" name="Diagramm 62"/>
          <p:cNvGraphicFramePr/>
          <p:nvPr>
            <p:extLst>
              <p:ext uri="{D42A27DB-BD31-4B8C-83A1-F6EECF244321}">
                <p14:modId xmlns:p14="http://schemas.microsoft.com/office/powerpoint/2010/main" val="1142422511"/>
              </p:ext>
            </p:extLst>
          </p:nvPr>
        </p:nvGraphicFramePr>
        <p:xfrm>
          <a:off x="1382839" y="2926457"/>
          <a:ext cx="2901129" cy="230807"/>
        </p:xfrm>
        <a:graphic>
          <a:graphicData uri="http://schemas.openxmlformats.org/drawingml/2006/diagram">
            <dgm:relIds xmlns:dgm="http://schemas.openxmlformats.org/drawingml/2006/diagram" xmlns:r="http://schemas.openxmlformats.org/officeDocument/2006/relationships" r:dm="rId125" r:lo="rId126" r:qs="rId127" r:cs="rId128"/>
          </a:graphicData>
        </a:graphic>
      </p:graphicFrame>
    </p:spTree>
    <p:extLst>
      <p:ext uri="{BB962C8B-B14F-4D97-AF65-F5344CB8AC3E}">
        <p14:creationId xmlns:p14="http://schemas.microsoft.com/office/powerpoint/2010/main" val="27782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200"/>
                                  </p:stCondLst>
                                  <p:childTnLst>
                                    <p:anim calcmode="lin" valueType="num">
                                      <p:cBhvr additive="base">
                                        <p:cTn id="6" dur="100"/>
                                        <p:tgtEl>
                                          <p:spTgt spid="41"/>
                                        </p:tgtEl>
                                        <p:attrNameLst>
                                          <p:attrName>ppt_x</p:attrName>
                                        </p:attrNameLst>
                                      </p:cBhvr>
                                      <p:tavLst>
                                        <p:tav tm="0">
                                          <p:val>
                                            <p:strVal val="ppt_x"/>
                                          </p:val>
                                        </p:tav>
                                        <p:tav tm="100000">
                                          <p:val>
                                            <p:strVal val="ppt_x"/>
                                          </p:val>
                                        </p:tav>
                                      </p:tavLst>
                                    </p:anim>
                                    <p:anim calcmode="lin" valueType="num">
                                      <p:cBhvr additive="base">
                                        <p:cTn id="7" dur="100"/>
                                        <p:tgtEl>
                                          <p:spTgt spid="41"/>
                                        </p:tgtEl>
                                        <p:attrNameLst>
                                          <p:attrName>ppt_y</p:attrName>
                                        </p:attrNameLst>
                                      </p:cBhvr>
                                      <p:tavLst>
                                        <p:tav tm="0">
                                          <p:val>
                                            <p:strVal val="ppt_y"/>
                                          </p:val>
                                        </p:tav>
                                        <p:tav tm="100000">
                                          <p:val>
                                            <p:strVal val="1+ppt_h/2"/>
                                          </p:val>
                                        </p:tav>
                                      </p:tavLst>
                                    </p:anim>
                                    <p:set>
                                      <p:cBhvr>
                                        <p:cTn id="8" dur="1" fill="hold">
                                          <p:stCondLst>
                                            <p:cond delay="99"/>
                                          </p:stCondLst>
                                        </p:cTn>
                                        <p:tgtEl>
                                          <p:spTgt spid="41"/>
                                        </p:tgtEl>
                                        <p:attrNameLst>
                                          <p:attrName>style.visibility</p:attrName>
                                        </p:attrNameLst>
                                      </p:cBhvr>
                                      <p:to>
                                        <p:strVal val="hidden"/>
                                      </p:to>
                                    </p:set>
                                  </p:childTnLst>
                                </p:cTn>
                              </p:par>
                              <p:par>
                                <p:cTn id="9" presetID="2" presetClass="exit" presetSubtype="4" fill="hold" grpId="0" nodeType="withEffect">
                                  <p:stCondLst>
                                    <p:cond delay="100"/>
                                  </p:stCondLst>
                                  <p:childTnLst>
                                    <p:anim calcmode="lin" valueType="num">
                                      <p:cBhvr additive="base">
                                        <p:cTn id="10" dur="200"/>
                                        <p:tgtEl>
                                          <p:spTgt spid="45"/>
                                        </p:tgtEl>
                                        <p:attrNameLst>
                                          <p:attrName>ppt_x</p:attrName>
                                        </p:attrNameLst>
                                      </p:cBhvr>
                                      <p:tavLst>
                                        <p:tav tm="0">
                                          <p:val>
                                            <p:strVal val="ppt_x"/>
                                          </p:val>
                                        </p:tav>
                                        <p:tav tm="100000">
                                          <p:val>
                                            <p:strVal val="ppt_x"/>
                                          </p:val>
                                        </p:tav>
                                      </p:tavLst>
                                    </p:anim>
                                    <p:anim calcmode="lin" valueType="num">
                                      <p:cBhvr additive="base">
                                        <p:cTn id="11" dur="200"/>
                                        <p:tgtEl>
                                          <p:spTgt spid="45"/>
                                        </p:tgtEl>
                                        <p:attrNameLst>
                                          <p:attrName>ppt_y</p:attrName>
                                        </p:attrNameLst>
                                      </p:cBhvr>
                                      <p:tavLst>
                                        <p:tav tm="0">
                                          <p:val>
                                            <p:strVal val="ppt_y"/>
                                          </p:val>
                                        </p:tav>
                                        <p:tav tm="100000">
                                          <p:val>
                                            <p:strVal val="1+ppt_h/2"/>
                                          </p:val>
                                        </p:tav>
                                      </p:tavLst>
                                    </p:anim>
                                    <p:set>
                                      <p:cBhvr>
                                        <p:cTn id="12" dur="1" fill="hold">
                                          <p:stCondLst>
                                            <p:cond delay="199"/>
                                          </p:stCondLst>
                                        </p:cTn>
                                        <p:tgtEl>
                                          <p:spTgt spid="45"/>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
                                        <p:tgtEl>
                                          <p:spTgt spid="42"/>
                                        </p:tgtEl>
                                        <p:attrNameLst>
                                          <p:attrName>ppt_x</p:attrName>
                                        </p:attrNameLst>
                                      </p:cBhvr>
                                      <p:tavLst>
                                        <p:tav tm="0">
                                          <p:val>
                                            <p:strVal val="ppt_x"/>
                                          </p:val>
                                        </p:tav>
                                        <p:tav tm="100000">
                                          <p:val>
                                            <p:strVal val="ppt_x"/>
                                          </p:val>
                                        </p:tav>
                                      </p:tavLst>
                                    </p:anim>
                                    <p:anim calcmode="lin" valueType="num">
                                      <p:cBhvr additive="base">
                                        <p:cTn id="15" dur="200"/>
                                        <p:tgtEl>
                                          <p:spTgt spid="42"/>
                                        </p:tgtEl>
                                        <p:attrNameLst>
                                          <p:attrName>ppt_y</p:attrName>
                                        </p:attrNameLst>
                                      </p:cBhvr>
                                      <p:tavLst>
                                        <p:tav tm="0">
                                          <p:val>
                                            <p:strVal val="ppt_y"/>
                                          </p:val>
                                        </p:tav>
                                        <p:tav tm="100000">
                                          <p:val>
                                            <p:strVal val="1+ppt_h/2"/>
                                          </p:val>
                                        </p:tav>
                                      </p:tavLst>
                                    </p:anim>
                                    <p:set>
                                      <p:cBhvr>
                                        <p:cTn id="16" dur="1" fill="hold">
                                          <p:stCondLst>
                                            <p:cond delay="199"/>
                                          </p:stCondLst>
                                        </p:cTn>
                                        <p:tgtEl>
                                          <p:spTgt spid="42"/>
                                        </p:tgtEl>
                                        <p:attrNameLst>
                                          <p:attrName>style.visibility</p:attrName>
                                        </p:attrNameLst>
                                      </p:cBhvr>
                                      <p:to>
                                        <p:strVal val="hidden"/>
                                      </p:to>
                                    </p:set>
                                  </p:childTnLst>
                                </p:cTn>
                              </p:par>
                              <p:par>
                                <p:cTn id="17" presetID="2" presetClass="exit" presetSubtype="4" fill="hold" grpId="0" nodeType="withEffect">
                                  <p:stCondLst>
                                    <p:cond delay="100"/>
                                  </p:stCondLst>
                                  <p:childTnLst>
                                    <p:anim calcmode="lin" valueType="num">
                                      <p:cBhvr additive="base">
                                        <p:cTn id="18" dur="200"/>
                                        <p:tgtEl>
                                          <p:spTgt spid="37"/>
                                        </p:tgtEl>
                                        <p:attrNameLst>
                                          <p:attrName>ppt_x</p:attrName>
                                        </p:attrNameLst>
                                      </p:cBhvr>
                                      <p:tavLst>
                                        <p:tav tm="0">
                                          <p:val>
                                            <p:strVal val="ppt_x"/>
                                          </p:val>
                                        </p:tav>
                                        <p:tav tm="100000">
                                          <p:val>
                                            <p:strVal val="ppt_x"/>
                                          </p:val>
                                        </p:tav>
                                      </p:tavLst>
                                    </p:anim>
                                    <p:anim calcmode="lin" valueType="num">
                                      <p:cBhvr additive="base">
                                        <p:cTn id="19" dur="200"/>
                                        <p:tgtEl>
                                          <p:spTgt spid="37"/>
                                        </p:tgtEl>
                                        <p:attrNameLst>
                                          <p:attrName>ppt_y</p:attrName>
                                        </p:attrNameLst>
                                      </p:cBhvr>
                                      <p:tavLst>
                                        <p:tav tm="0">
                                          <p:val>
                                            <p:strVal val="ppt_y"/>
                                          </p:val>
                                        </p:tav>
                                        <p:tav tm="100000">
                                          <p:val>
                                            <p:strVal val="1+ppt_h/2"/>
                                          </p:val>
                                        </p:tav>
                                      </p:tavLst>
                                    </p:anim>
                                    <p:set>
                                      <p:cBhvr>
                                        <p:cTn id="20" dur="1" fill="hold">
                                          <p:stCondLst>
                                            <p:cond delay="199"/>
                                          </p:stCondLst>
                                        </p:cTn>
                                        <p:tgtEl>
                                          <p:spTgt spid="37"/>
                                        </p:tgtEl>
                                        <p:attrNameLst>
                                          <p:attrName>style.visibility</p:attrName>
                                        </p:attrNameLst>
                                      </p:cBhvr>
                                      <p:to>
                                        <p:strVal val="hidden"/>
                                      </p:to>
                                    </p:set>
                                  </p:childTnLst>
                                </p:cTn>
                              </p:par>
                              <p:par>
                                <p:cTn id="21" presetID="2" presetClass="exit" presetSubtype="4" fill="hold" grpId="0" nodeType="withEffect">
                                  <p:stCondLst>
                                    <p:cond delay="200"/>
                                  </p:stCondLst>
                                  <p:childTnLst>
                                    <p:anim calcmode="lin" valueType="num">
                                      <p:cBhvr additive="base">
                                        <p:cTn id="22" dur="200"/>
                                        <p:tgtEl>
                                          <p:spTgt spid="44"/>
                                        </p:tgtEl>
                                        <p:attrNameLst>
                                          <p:attrName>ppt_x</p:attrName>
                                        </p:attrNameLst>
                                      </p:cBhvr>
                                      <p:tavLst>
                                        <p:tav tm="0">
                                          <p:val>
                                            <p:strVal val="ppt_x"/>
                                          </p:val>
                                        </p:tav>
                                        <p:tav tm="100000">
                                          <p:val>
                                            <p:strVal val="ppt_x"/>
                                          </p:val>
                                        </p:tav>
                                      </p:tavLst>
                                    </p:anim>
                                    <p:anim calcmode="lin" valueType="num">
                                      <p:cBhvr additive="base">
                                        <p:cTn id="23" dur="200"/>
                                        <p:tgtEl>
                                          <p:spTgt spid="44"/>
                                        </p:tgtEl>
                                        <p:attrNameLst>
                                          <p:attrName>ppt_y</p:attrName>
                                        </p:attrNameLst>
                                      </p:cBhvr>
                                      <p:tavLst>
                                        <p:tav tm="0">
                                          <p:val>
                                            <p:strVal val="ppt_y"/>
                                          </p:val>
                                        </p:tav>
                                        <p:tav tm="100000">
                                          <p:val>
                                            <p:strVal val="1+ppt_h/2"/>
                                          </p:val>
                                        </p:tav>
                                      </p:tavLst>
                                    </p:anim>
                                    <p:set>
                                      <p:cBhvr>
                                        <p:cTn id="24" dur="1" fill="hold">
                                          <p:stCondLst>
                                            <p:cond delay="199"/>
                                          </p:stCondLst>
                                        </p:cTn>
                                        <p:tgtEl>
                                          <p:spTgt spid="44"/>
                                        </p:tgtEl>
                                        <p:attrNameLst>
                                          <p:attrName>style.visibility</p:attrName>
                                        </p:attrNameLst>
                                      </p:cBhvr>
                                      <p:to>
                                        <p:strVal val="hidden"/>
                                      </p:to>
                                    </p:set>
                                  </p:childTnLst>
                                </p:cTn>
                              </p:par>
                              <p:par>
                                <p:cTn id="25" presetID="2" presetClass="exit" presetSubtype="4" fill="hold" grpId="0" nodeType="withEffect">
                                  <p:stCondLst>
                                    <p:cond delay="100"/>
                                  </p:stCondLst>
                                  <p:childTnLst>
                                    <p:anim calcmode="lin" valueType="num">
                                      <p:cBhvr additive="base">
                                        <p:cTn id="26" dur="200"/>
                                        <p:tgtEl>
                                          <p:spTgt spid="46"/>
                                        </p:tgtEl>
                                        <p:attrNameLst>
                                          <p:attrName>ppt_x</p:attrName>
                                        </p:attrNameLst>
                                      </p:cBhvr>
                                      <p:tavLst>
                                        <p:tav tm="0">
                                          <p:val>
                                            <p:strVal val="ppt_x"/>
                                          </p:val>
                                        </p:tav>
                                        <p:tav tm="100000">
                                          <p:val>
                                            <p:strVal val="ppt_x"/>
                                          </p:val>
                                        </p:tav>
                                      </p:tavLst>
                                    </p:anim>
                                    <p:anim calcmode="lin" valueType="num">
                                      <p:cBhvr additive="base">
                                        <p:cTn id="27" dur="200"/>
                                        <p:tgtEl>
                                          <p:spTgt spid="46"/>
                                        </p:tgtEl>
                                        <p:attrNameLst>
                                          <p:attrName>ppt_y</p:attrName>
                                        </p:attrNameLst>
                                      </p:cBhvr>
                                      <p:tavLst>
                                        <p:tav tm="0">
                                          <p:val>
                                            <p:strVal val="ppt_y"/>
                                          </p:val>
                                        </p:tav>
                                        <p:tav tm="100000">
                                          <p:val>
                                            <p:strVal val="1+ppt_h/2"/>
                                          </p:val>
                                        </p:tav>
                                      </p:tavLst>
                                    </p:anim>
                                    <p:set>
                                      <p:cBhvr>
                                        <p:cTn id="28" dur="1" fill="hold">
                                          <p:stCondLst>
                                            <p:cond delay="199"/>
                                          </p:stCondLst>
                                        </p:cTn>
                                        <p:tgtEl>
                                          <p:spTgt spid="46"/>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200"/>
                                        <p:tgtEl>
                                          <p:spTgt spid="38"/>
                                        </p:tgtEl>
                                        <p:attrNameLst>
                                          <p:attrName>ppt_x</p:attrName>
                                        </p:attrNameLst>
                                      </p:cBhvr>
                                      <p:tavLst>
                                        <p:tav tm="0">
                                          <p:val>
                                            <p:strVal val="ppt_x"/>
                                          </p:val>
                                        </p:tav>
                                        <p:tav tm="100000">
                                          <p:val>
                                            <p:strVal val="ppt_x"/>
                                          </p:val>
                                        </p:tav>
                                      </p:tavLst>
                                    </p:anim>
                                    <p:anim calcmode="lin" valueType="num">
                                      <p:cBhvr additive="base">
                                        <p:cTn id="31" dur="200"/>
                                        <p:tgtEl>
                                          <p:spTgt spid="38"/>
                                        </p:tgtEl>
                                        <p:attrNameLst>
                                          <p:attrName>ppt_y</p:attrName>
                                        </p:attrNameLst>
                                      </p:cBhvr>
                                      <p:tavLst>
                                        <p:tav tm="0">
                                          <p:val>
                                            <p:strVal val="ppt_y"/>
                                          </p:val>
                                        </p:tav>
                                        <p:tav tm="100000">
                                          <p:val>
                                            <p:strVal val="1+ppt_h/2"/>
                                          </p:val>
                                        </p:tav>
                                      </p:tavLst>
                                    </p:anim>
                                    <p:set>
                                      <p:cBhvr>
                                        <p:cTn id="32" dur="1" fill="hold">
                                          <p:stCondLst>
                                            <p:cond delay="199"/>
                                          </p:stCondLst>
                                        </p:cTn>
                                        <p:tgtEl>
                                          <p:spTgt spid="38"/>
                                        </p:tgtEl>
                                        <p:attrNameLst>
                                          <p:attrName>style.visibility</p:attrName>
                                        </p:attrNameLst>
                                      </p:cBhvr>
                                      <p:to>
                                        <p:strVal val="hidden"/>
                                      </p:to>
                                    </p:set>
                                  </p:childTnLst>
                                </p:cTn>
                              </p:par>
                              <p:par>
                                <p:cTn id="33" presetID="2" presetClass="exit" presetSubtype="4" fill="hold" grpId="0" nodeType="withEffect">
                                  <p:stCondLst>
                                    <p:cond delay="100"/>
                                  </p:stCondLst>
                                  <p:childTnLst>
                                    <p:anim calcmode="lin" valueType="num">
                                      <p:cBhvr additive="base">
                                        <p:cTn id="34" dur="200"/>
                                        <p:tgtEl>
                                          <p:spTgt spid="43"/>
                                        </p:tgtEl>
                                        <p:attrNameLst>
                                          <p:attrName>ppt_x</p:attrName>
                                        </p:attrNameLst>
                                      </p:cBhvr>
                                      <p:tavLst>
                                        <p:tav tm="0">
                                          <p:val>
                                            <p:strVal val="ppt_x"/>
                                          </p:val>
                                        </p:tav>
                                        <p:tav tm="100000">
                                          <p:val>
                                            <p:strVal val="ppt_x"/>
                                          </p:val>
                                        </p:tav>
                                      </p:tavLst>
                                    </p:anim>
                                    <p:anim calcmode="lin" valueType="num">
                                      <p:cBhvr additive="base">
                                        <p:cTn id="35" dur="200"/>
                                        <p:tgtEl>
                                          <p:spTgt spid="43"/>
                                        </p:tgtEl>
                                        <p:attrNameLst>
                                          <p:attrName>ppt_y</p:attrName>
                                        </p:attrNameLst>
                                      </p:cBhvr>
                                      <p:tavLst>
                                        <p:tav tm="0">
                                          <p:val>
                                            <p:strVal val="ppt_y"/>
                                          </p:val>
                                        </p:tav>
                                        <p:tav tm="100000">
                                          <p:val>
                                            <p:strVal val="1+ppt_h/2"/>
                                          </p:val>
                                        </p:tav>
                                      </p:tavLst>
                                    </p:anim>
                                    <p:set>
                                      <p:cBhvr>
                                        <p:cTn id="36" dur="1" fill="hold">
                                          <p:stCondLst>
                                            <p:cond delay="199"/>
                                          </p:stCondLst>
                                        </p:cTn>
                                        <p:tgtEl>
                                          <p:spTgt spid="43"/>
                                        </p:tgtEl>
                                        <p:attrNameLst>
                                          <p:attrName>style.visibility</p:attrName>
                                        </p:attrNameLst>
                                      </p:cBhvr>
                                      <p:to>
                                        <p:strVal val="hidden"/>
                                      </p:to>
                                    </p:set>
                                  </p:childTnLst>
                                </p:cTn>
                              </p:par>
                              <p:par>
                                <p:cTn id="37" presetID="2" presetClass="exit" presetSubtype="8" fill="hold" grpId="0" nodeType="withEffect">
                                  <p:stCondLst>
                                    <p:cond delay="500"/>
                                  </p:stCondLst>
                                  <p:childTnLst>
                                    <p:anim calcmode="lin" valueType="num">
                                      <p:cBhvr additive="base">
                                        <p:cTn id="38" dur="500"/>
                                        <p:tgtEl>
                                          <p:spTgt spid="58"/>
                                        </p:tgtEl>
                                        <p:attrNameLst>
                                          <p:attrName>ppt_x</p:attrName>
                                        </p:attrNameLst>
                                      </p:cBhvr>
                                      <p:tavLst>
                                        <p:tav tm="0">
                                          <p:val>
                                            <p:strVal val="ppt_x"/>
                                          </p:val>
                                        </p:tav>
                                        <p:tav tm="100000">
                                          <p:val>
                                            <p:strVal val="0-ppt_w/2"/>
                                          </p:val>
                                        </p:tav>
                                      </p:tavLst>
                                    </p:anim>
                                    <p:anim calcmode="lin" valueType="num">
                                      <p:cBhvr additive="base">
                                        <p:cTn id="39" dur="500"/>
                                        <p:tgtEl>
                                          <p:spTgt spid="58"/>
                                        </p:tgtEl>
                                        <p:attrNameLst>
                                          <p:attrName>ppt_y</p:attrName>
                                        </p:attrNameLst>
                                      </p:cBhvr>
                                      <p:tavLst>
                                        <p:tav tm="0">
                                          <p:val>
                                            <p:strVal val="ppt_y"/>
                                          </p:val>
                                        </p:tav>
                                        <p:tav tm="100000">
                                          <p:val>
                                            <p:strVal val="ppt_y"/>
                                          </p:val>
                                        </p:tav>
                                      </p:tavLst>
                                    </p:anim>
                                    <p:set>
                                      <p:cBhvr>
                                        <p:cTn id="40" dur="1" fill="hold">
                                          <p:stCondLst>
                                            <p:cond delay="499"/>
                                          </p:stCondLst>
                                        </p:cTn>
                                        <p:tgtEl>
                                          <p:spTgt spid="58"/>
                                        </p:tgtEl>
                                        <p:attrNameLst>
                                          <p:attrName>style.visibility</p:attrName>
                                        </p:attrNameLst>
                                      </p:cBhvr>
                                      <p:to>
                                        <p:strVal val="hidden"/>
                                      </p:to>
                                    </p:set>
                                  </p:childTnLst>
                                </p:cTn>
                              </p:par>
                              <p:par>
                                <p:cTn id="41" presetID="10" presetClass="exit" presetSubtype="0" fill="hold" grpId="1" nodeType="withEffect">
                                  <p:stCondLst>
                                    <p:cond delay="500"/>
                                  </p:stCondLst>
                                  <p:childTnLst>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2" presetClass="exit" presetSubtype="8" fill="hold" grpId="0" nodeType="withEffect">
                                  <p:stCondLst>
                                    <p:cond delay="500"/>
                                  </p:stCondLst>
                                  <p:childTnLst>
                                    <p:anim calcmode="lin" valueType="num">
                                      <p:cBhvr additive="base">
                                        <p:cTn id="45" dur="500"/>
                                        <p:tgtEl>
                                          <p:spTgt spid="59"/>
                                        </p:tgtEl>
                                        <p:attrNameLst>
                                          <p:attrName>ppt_x</p:attrName>
                                        </p:attrNameLst>
                                      </p:cBhvr>
                                      <p:tavLst>
                                        <p:tav tm="0">
                                          <p:val>
                                            <p:strVal val="ppt_x"/>
                                          </p:val>
                                        </p:tav>
                                        <p:tav tm="100000">
                                          <p:val>
                                            <p:strVal val="0-ppt_w/2"/>
                                          </p:val>
                                        </p:tav>
                                      </p:tavLst>
                                    </p:anim>
                                    <p:anim calcmode="lin" valueType="num">
                                      <p:cBhvr additive="base">
                                        <p:cTn id="46" dur="500"/>
                                        <p:tgtEl>
                                          <p:spTgt spid="59"/>
                                        </p:tgtEl>
                                        <p:attrNameLst>
                                          <p:attrName>ppt_y</p:attrName>
                                        </p:attrNameLst>
                                      </p:cBhvr>
                                      <p:tavLst>
                                        <p:tav tm="0">
                                          <p:val>
                                            <p:strVal val="ppt_y"/>
                                          </p:val>
                                        </p:tav>
                                        <p:tav tm="100000">
                                          <p:val>
                                            <p:strVal val="ppt_y"/>
                                          </p:val>
                                        </p:tav>
                                      </p:tavLst>
                                    </p:anim>
                                    <p:set>
                                      <p:cBhvr>
                                        <p:cTn id="47" dur="1" fill="hold">
                                          <p:stCondLst>
                                            <p:cond delay="499"/>
                                          </p:stCondLst>
                                        </p:cTn>
                                        <p:tgtEl>
                                          <p:spTgt spid="59"/>
                                        </p:tgtEl>
                                        <p:attrNameLst>
                                          <p:attrName>style.visibility</p:attrName>
                                        </p:attrNameLst>
                                      </p:cBhvr>
                                      <p:to>
                                        <p:strVal val="hidden"/>
                                      </p:to>
                                    </p:set>
                                  </p:childTnLst>
                                </p:cTn>
                              </p:par>
                              <p:par>
                                <p:cTn id="48" presetID="10" presetClass="exit" presetSubtype="0" fill="hold" grpId="1" nodeType="withEffect">
                                  <p:stCondLst>
                                    <p:cond delay="500"/>
                                  </p:stCondLst>
                                  <p:childTnLst>
                                    <p:animEffect transition="out" filter="fade">
                                      <p:cBhvr>
                                        <p:cTn id="49" dur="300"/>
                                        <p:tgtEl>
                                          <p:spTgt spid="59"/>
                                        </p:tgtEl>
                                      </p:cBhvr>
                                    </p:animEffect>
                                    <p:set>
                                      <p:cBhvr>
                                        <p:cTn id="50" dur="1" fill="hold">
                                          <p:stCondLst>
                                            <p:cond delay="299"/>
                                          </p:stCondLst>
                                        </p:cTn>
                                        <p:tgtEl>
                                          <p:spTgt spid="59"/>
                                        </p:tgtEl>
                                        <p:attrNameLst>
                                          <p:attrName>style.visibility</p:attrName>
                                        </p:attrNameLst>
                                      </p:cBhvr>
                                      <p:to>
                                        <p:strVal val="hidden"/>
                                      </p:to>
                                    </p:set>
                                  </p:childTnLst>
                                </p:cTn>
                              </p:par>
                              <p:par>
                                <p:cTn id="51" presetID="2" presetClass="entr" presetSubtype="2" fill="hold" grpId="0" nodeType="withEffect">
                                  <p:stCondLst>
                                    <p:cond delay="300"/>
                                  </p:stCondLst>
                                  <p:iterate type="wd">
                                    <p:tmPct val="10000"/>
                                  </p:iterate>
                                  <p:childTnLst>
                                    <p:set>
                                      <p:cBhvr>
                                        <p:cTn id="52" dur="1" fill="hold">
                                          <p:stCondLst>
                                            <p:cond delay="0"/>
                                          </p:stCondLst>
                                        </p:cTn>
                                        <p:tgtEl>
                                          <p:spTgt spid="72"/>
                                        </p:tgtEl>
                                        <p:attrNameLst>
                                          <p:attrName>style.visibility</p:attrName>
                                        </p:attrNameLst>
                                      </p:cBhvr>
                                      <p:to>
                                        <p:strVal val="visible"/>
                                      </p:to>
                                    </p:set>
                                    <p:anim calcmode="lin" valueType="num">
                                      <p:cBhvr additive="base">
                                        <p:cTn id="53" dur="500" fill="hold"/>
                                        <p:tgtEl>
                                          <p:spTgt spid="72"/>
                                        </p:tgtEl>
                                        <p:attrNameLst>
                                          <p:attrName>ppt_x</p:attrName>
                                        </p:attrNameLst>
                                      </p:cBhvr>
                                      <p:tavLst>
                                        <p:tav tm="0">
                                          <p:val>
                                            <p:strVal val="1+#ppt_w/2"/>
                                          </p:val>
                                        </p:tav>
                                        <p:tav tm="100000">
                                          <p:val>
                                            <p:strVal val="#ppt_x"/>
                                          </p:val>
                                        </p:tav>
                                      </p:tavLst>
                                    </p:anim>
                                    <p:anim calcmode="lin" valueType="num">
                                      <p:cBhvr additive="base">
                                        <p:cTn id="54" dur="500" fill="hold"/>
                                        <p:tgtEl>
                                          <p:spTgt spid="72"/>
                                        </p:tgtEl>
                                        <p:attrNameLst>
                                          <p:attrName>ppt_y</p:attrName>
                                        </p:attrNameLst>
                                      </p:cBhvr>
                                      <p:tavLst>
                                        <p:tav tm="0">
                                          <p:val>
                                            <p:strVal val="#ppt_y"/>
                                          </p:val>
                                        </p:tav>
                                        <p:tav tm="100000">
                                          <p:val>
                                            <p:strVal val="#ppt_y"/>
                                          </p:val>
                                        </p:tav>
                                      </p:tavLst>
                                    </p:anim>
                                  </p:childTnLst>
                                </p:cTn>
                              </p:par>
                              <p:par>
                                <p:cTn id="55" presetID="10" presetClass="entr" presetSubtype="0" fill="hold" grpId="1" nodeType="withEffect">
                                  <p:stCondLst>
                                    <p:cond delay="600"/>
                                  </p:stCondLst>
                                  <p:iterate type="wd">
                                    <p:tmPct val="10000"/>
                                  </p:iterate>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2" presetClass="entr" presetSubtype="2" fill="hold" grpId="0" nodeType="withEffect">
                                  <p:stCondLst>
                                    <p:cond delay="300"/>
                                  </p:stCondLst>
                                  <p:childTnLst>
                                    <p:set>
                                      <p:cBhvr>
                                        <p:cTn id="59" dur="1" fill="hold">
                                          <p:stCondLst>
                                            <p:cond delay="0"/>
                                          </p:stCondLst>
                                        </p:cTn>
                                        <p:tgtEl>
                                          <p:spTgt spid="73"/>
                                        </p:tgtEl>
                                        <p:attrNameLst>
                                          <p:attrName>style.visibility</p:attrName>
                                        </p:attrNameLst>
                                      </p:cBhvr>
                                      <p:to>
                                        <p:strVal val="visible"/>
                                      </p:to>
                                    </p:set>
                                    <p:anim calcmode="lin" valueType="num">
                                      <p:cBhvr additive="base">
                                        <p:cTn id="60" dur="500" fill="hold"/>
                                        <p:tgtEl>
                                          <p:spTgt spid="73"/>
                                        </p:tgtEl>
                                        <p:attrNameLst>
                                          <p:attrName>ppt_x</p:attrName>
                                        </p:attrNameLst>
                                      </p:cBhvr>
                                      <p:tavLst>
                                        <p:tav tm="0">
                                          <p:val>
                                            <p:strVal val="1+#ppt_w/2"/>
                                          </p:val>
                                        </p:tav>
                                        <p:tav tm="100000">
                                          <p:val>
                                            <p:strVal val="#ppt_x"/>
                                          </p:val>
                                        </p:tav>
                                      </p:tavLst>
                                    </p:anim>
                                    <p:anim calcmode="lin" valueType="num">
                                      <p:cBhvr additive="base">
                                        <p:cTn id="61" dur="500" fill="hold"/>
                                        <p:tgtEl>
                                          <p:spTgt spid="73"/>
                                        </p:tgtEl>
                                        <p:attrNameLst>
                                          <p:attrName>ppt_y</p:attrName>
                                        </p:attrNameLst>
                                      </p:cBhvr>
                                      <p:tavLst>
                                        <p:tav tm="0">
                                          <p:val>
                                            <p:strVal val="#ppt_y"/>
                                          </p:val>
                                        </p:tav>
                                        <p:tav tm="100000">
                                          <p:val>
                                            <p:strVal val="#ppt_y"/>
                                          </p:val>
                                        </p:tav>
                                      </p:tavLst>
                                    </p:anim>
                                  </p:childTnLst>
                                </p:cTn>
                              </p:par>
                              <p:par>
                                <p:cTn id="62" presetID="10" presetClass="entr" presetSubtype="0" fill="hold" grpId="1" nodeType="withEffect">
                                  <p:stCondLst>
                                    <p:cond delay="600"/>
                                  </p:stCondLst>
                                  <p:childTnLst>
                                    <p:set>
                                      <p:cBhvr>
                                        <p:cTn id="63" dur="1" fill="hold">
                                          <p:stCondLst>
                                            <p:cond delay="0"/>
                                          </p:stCondLst>
                                        </p:cTn>
                                        <p:tgtEl>
                                          <p:spTgt spid="73"/>
                                        </p:tgtEl>
                                        <p:attrNameLst>
                                          <p:attrName>style.visibility</p:attrName>
                                        </p:attrNameLst>
                                      </p:cBhvr>
                                      <p:to>
                                        <p:strVal val="visible"/>
                                      </p:to>
                                    </p:set>
                                    <p:animEffect transition="in" filter="fade">
                                      <p:cBhvr>
                                        <p:cTn id="64" dur="500"/>
                                        <p:tgtEl>
                                          <p:spTgt spid="73"/>
                                        </p:tgtEl>
                                      </p:cBhvr>
                                    </p:animEffect>
                                  </p:childTnLst>
                                </p:cTn>
                              </p:par>
                              <p:par>
                                <p:cTn id="65" presetID="14" presetClass="entr" presetSubtype="10" fill="hold" nodeType="withEffect">
                                  <p:stCondLst>
                                    <p:cond delay="600"/>
                                  </p:stCondLst>
                                  <p:childTnLst>
                                    <p:set>
                                      <p:cBhvr>
                                        <p:cTn id="66" dur="1" fill="hold">
                                          <p:stCondLst>
                                            <p:cond delay="0"/>
                                          </p:stCondLst>
                                        </p:cTn>
                                        <p:tgtEl>
                                          <p:spTgt spid="39"/>
                                        </p:tgtEl>
                                        <p:attrNameLst>
                                          <p:attrName>style.visibility</p:attrName>
                                        </p:attrNameLst>
                                      </p:cBhvr>
                                      <p:to>
                                        <p:strVal val="visible"/>
                                      </p:to>
                                    </p:set>
                                    <p:animEffect transition="in" filter="randombar(horizontal)">
                                      <p:cBhvr>
                                        <p:cTn id="67" dur="500"/>
                                        <p:tgtEl>
                                          <p:spTgt spid="39"/>
                                        </p:tgtEl>
                                      </p:cBhvr>
                                    </p:animEffect>
                                  </p:childTnLst>
                                </p:cTn>
                              </p:par>
                              <p:par>
                                <p:cTn id="68" presetID="14" presetClass="exit" presetSubtype="10" fill="hold" nodeType="withEffect">
                                  <p:stCondLst>
                                    <p:cond delay="300"/>
                                  </p:stCondLst>
                                  <p:childTnLst>
                                    <p:animEffect transition="out" filter="randombar(horizontal)">
                                      <p:cBhvr>
                                        <p:cTn id="69" dur="500"/>
                                        <p:tgtEl>
                                          <p:spTgt spid="40"/>
                                        </p:tgtEl>
                                      </p:cBhvr>
                                    </p:animEffect>
                                    <p:set>
                                      <p:cBhvr>
                                        <p:cTn id="70" dur="1" fill="hold">
                                          <p:stCondLst>
                                            <p:cond delay="499"/>
                                          </p:stCondLst>
                                        </p:cTn>
                                        <p:tgtEl>
                                          <p:spTgt spid="4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randombar(horizontal)">
                                      <p:cBhvr>
                                        <p:cTn id="75" dur="500"/>
                                        <p:tgtEl>
                                          <p:spTgt spid="63"/>
                                        </p:tgtEl>
                                      </p:cBhvr>
                                    </p:animEffect>
                                  </p:childTnLst>
                                </p:cTn>
                              </p:par>
                              <p:par>
                                <p:cTn id="76" presetID="14" presetClass="entr" presetSubtype="10" fill="hold" grpId="0" nodeType="withEffect">
                                  <p:stCondLst>
                                    <p:cond delay="100"/>
                                  </p:stCondLst>
                                  <p:childTnLst>
                                    <p:set>
                                      <p:cBhvr>
                                        <p:cTn id="77" dur="1" fill="hold">
                                          <p:stCondLst>
                                            <p:cond delay="0"/>
                                          </p:stCondLst>
                                        </p:cTn>
                                        <p:tgtEl>
                                          <p:spTgt spid="65"/>
                                        </p:tgtEl>
                                        <p:attrNameLst>
                                          <p:attrName>style.visibility</p:attrName>
                                        </p:attrNameLst>
                                      </p:cBhvr>
                                      <p:to>
                                        <p:strVal val="visible"/>
                                      </p:to>
                                    </p:set>
                                    <p:animEffect transition="in" filter="randombar(horizontal)">
                                      <p:cBhvr>
                                        <p:cTn id="78" dur="500"/>
                                        <p:tgtEl>
                                          <p:spTgt spid="65"/>
                                        </p:tgtEl>
                                      </p:cBhvr>
                                    </p:animEffect>
                                  </p:childTnLst>
                                </p:cTn>
                              </p:par>
                              <p:par>
                                <p:cTn id="79" presetID="14" presetClass="entr" presetSubtype="10" fill="hold" grpId="0" nodeType="withEffect">
                                  <p:stCondLst>
                                    <p:cond delay="200"/>
                                  </p:stCondLst>
                                  <p:childTnLst>
                                    <p:set>
                                      <p:cBhvr>
                                        <p:cTn id="80" dur="1" fill="hold">
                                          <p:stCondLst>
                                            <p:cond delay="0"/>
                                          </p:stCondLst>
                                        </p:cTn>
                                        <p:tgtEl>
                                          <p:spTgt spid="66"/>
                                        </p:tgtEl>
                                        <p:attrNameLst>
                                          <p:attrName>style.visibility</p:attrName>
                                        </p:attrNameLst>
                                      </p:cBhvr>
                                      <p:to>
                                        <p:strVal val="visible"/>
                                      </p:to>
                                    </p:set>
                                    <p:animEffect transition="in" filter="randombar(horizontal)">
                                      <p:cBhvr>
                                        <p:cTn id="81" dur="500"/>
                                        <p:tgtEl>
                                          <p:spTgt spid="66"/>
                                        </p:tgtEl>
                                      </p:cBhvr>
                                    </p:animEffect>
                                  </p:childTnLst>
                                </p:cTn>
                              </p:par>
                              <p:par>
                                <p:cTn id="82" presetID="14" presetClass="entr" presetSubtype="10" fill="hold" grpId="0" nodeType="withEffect">
                                  <p:stCondLst>
                                    <p:cond delay="100"/>
                                  </p:stCondLst>
                                  <p:childTnLst>
                                    <p:set>
                                      <p:cBhvr>
                                        <p:cTn id="83" dur="1" fill="hold">
                                          <p:stCondLst>
                                            <p:cond delay="0"/>
                                          </p:stCondLst>
                                        </p:cTn>
                                        <p:tgtEl>
                                          <p:spTgt spid="68"/>
                                        </p:tgtEl>
                                        <p:attrNameLst>
                                          <p:attrName>style.visibility</p:attrName>
                                        </p:attrNameLst>
                                      </p:cBhvr>
                                      <p:to>
                                        <p:strVal val="visible"/>
                                      </p:to>
                                    </p:set>
                                    <p:animEffect transition="in" filter="randombar(horizontal)">
                                      <p:cBhvr>
                                        <p:cTn id="84" dur="500"/>
                                        <p:tgtEl>
                                          <p:spTgt spid="68"/>
                                        </p:tgtEl>
                                      </p:cBhvr>
                                    </p:animEffect>
                                  </p:childTnLst>
                                </p:cTn>
                              </p:par>
                              <p:par>
                                <p:cTn id="85" presetID="14" presetClass="entr" presetSubtype="10" fill="hold" grpId="0" nodeType="withEffect">
                                  <p:stCondLst>
                                    <p:cond delay="200"/>
                                  </p:stCondLst>
                                  <p:childTnLst>
                                    <p:set>
                                      <p:cBhvr>
                                        <p:cTn id="86" dur="1" fill="hold">
                                          <p:stCondLst>
                                            <p:cond delay="0"/>
                                          </p:stCondLst>
                                        </p:cTn>
                                        <p:tgtEl>
                                          <p:spTgt spid="64"/>
                                        </p:tgtEl>
                                        <p:attrNameLst>
                                          <p:attrName>style.visibility</p:attrName>
                                        </p:attrNameLst>
                                      </p:cBhvr>
                                      <p:to>
                                        <p:strVal val="visible"/>
                                      </p:to>
                                    </p:set>
                                    <p:animEffect transition="in" filter="randombar(horizontal)">
                                      <p:cBhvr>
                                        <p:cTn id="87" dur="500"/>
                                        <p:tgtEl>
                                          <p:spTgt spid="64"/>
                                        </p:tgtEl>
                                      </p:cBhvr>
                                    </p:animEffect>
                                  </p:childTnLst>
                                </p:cTn>
                              </p:par>
                              <p:par>
                                <p:cTn id="88" presetID="14" presetClass="entr" presetSubtype="10" fill="hold" grpId="0" nodeType="withEffect">
                                  <p:stCondLst>
                                    <p:cond delay="100"/>
                                  </p:stCondLst>
                                  <p:childTnLst>
                                    <p:set>
                                      <p:cBhvr>
                                        <p:cTn id="89" dur="1" fill="hold">
                                          <p:stCondLst>
                                            <p:cond delay="0"/>
                                          </p:stCondLst>
                                        </p:cTn>
                                        <p:tgtEl>
                                          <p:spTgt spid="67"/>
                                        </p:tgtEl>
                                        <p:attrNameLst>
                                          <p:attrName>style.visibility</p:attrName>
                                        </p:attrNameLst>
                                      </p:cBhvr>
                                      <p:to>
                                        <p:strVal val="visible"/>
                                      </p:to>
                                    </p:set>
                                    <p:animEffect transition="in" filter="randombar(horizontal)">
                                      <p:cBhvr>
                                        <p:cTn id="90" dur="500"/>
                                        <p:tgtEl>
                                          <p:spTgt spid="67"/>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randombar(horizontal)">
                                      <p:cBhvr>
                                        <p:cTn id="9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P spid="58" grpId="0"/>
      <p:bldP spid="58" grpId="1"/>
      <p:bldP spid="59" grpId="0"/>
      <p:bldP spid="59" grpId="1"/>
      <p:bldP spid="72" grpId="0"/>
      <p:bldP spid="72" grpId="1"/>
      <p:bldP spid="73" grpId="0"/>
      <p:bldP spid="73" grpId="1"/>
      <p:bldGraphic spid="37" grpId="0">
        <p:bldAsOne/>
      </p:bldGraphic>
      <p:bldGraphic spid="38" grpId="0">
        <p:bldAsOne/>
      </p:bldGraphic>
      <p:bldGraphic spid="41" grpId="0">
        <p:bldAsOne/>
      </p:bldGraphic>
      <p:bldGraphic spid="42" grpId="0">
        <p:bldAsOne/>
      </p:bldGraphic>
      <p:bldGraphic spid="43" grpId="0">
        <p:bldAsOne/>
      </p:bldGraphic>
      <p:bldGraphic spid="44" grpId="0">
        <p:bldAsOne/>
      </p:bldGraphic>
      <p:bldGraphic spid="45" grpId="0">
        <p:bldAsOne/>
      </p:bldGraphic>
      <p:bldGraphic spid="46" grpId="0">
        <p:bldAsOne/>
      </p:bldGraphic>
      <p:bldGraphic spid="66" grpId="0">
        <p:bldAsOne/>
      </p:bldGraphic>
      <p:bldGraphic spid="67" grpId="0">
        <p:bldAsOne/>
      </p:bldGraphic>
      <p:bldGraphic spid="71" grpId="0">
        <p:bldAsOne/>
      </p:bldGraphic>
      <p:bldGraphic spid="68" grpId="0">
        <p:bldAsOne/>
      </p:bldGraphic>
      <p:bldGraphic spid="65" grpId="0">
        <p:bldAsOne/>
      </p:bldGraphic>
      <p:bldGraphic spid="6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164" y="1077775"/>
            <a:ext cx="5760000" cy="2412720"/>
          </a:xfrm>
          <a:prstGeom prst="rect">
            <a:avLst/>
          </a:prstGeom>
        </p:spPr>
      </p:pic>
      <p:sp>
        <p:nvSpPr>
          <p:cNvPr id="11" name="Textplatzhalter 10"/>
          <p:cNvSpPr>
            <a:spLocks noGrp="1"/>
          </p:cNvSpPr>
          <p:nvPr>
            <p:ph type="body" sz="quarter" idx="18"/>
          </p:nvPr>
        </p:nvSpPr>
        <p:spPr>
          <a:xfrm>
            <a:off x="1982093" y="4295257"/>
            <a:ext cx="360000" cy="360000"/>
          </a:xfrm>
        </p:spPr>
        <p:txBody>
          <a:bodyPr/>
          <a:lstStyle/>
          <a:p>
            <a:r>
              <a:rPr lang="de-DE" sz="1800" dirty="0"/>
              <a:t>4</a:t>
            </a:r>
          </a:p>
        </p:txBody>
      </p:sp>
      <p:sp>
        <p:nvSpPr>
          <p:cNvPr id="17" name="Textplatzhalter 16"/>
          <p:cNvSpPr>
            <a:spLocks noGrp="1"/>
          </p:cNvSpPr>
          <p:nvPr>
            <p:ph type="body" sz="quarter" idx="24"/>
          </p:nvPr>
        </p:nvSpPr>
        <p:spPr>
          <a:xfrm>
            <a:off x="2450145" y="4352147"/>
            <a:ext cx="6438102" cy="246221"/>
          </a:xfrm>
        </p:spPr>
        <p:txBody>
          <a:bodyPr/>
          <a:lstStyle/>
          <a:p>
            <a:r>
              <a:rPr lang="de-DE" dirty="0">
                <a:solidFill>
                  <a:schemeClr val="bg1"/>
                </a:solidFill>
              </a:rPr>
              <a:t>Die Schulformen</a:t>
            </a:r>
          </a:p>
        </p:txBody>
      </p:sp>
      <p:pic>
        <p:nvPicPr>
          <p:cNvPr id="39" name="Grafik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440" y="-94822"/>
            <a:ext cx="2413636" cy="1499957"/>
          </a:xfrm>
          <a:prstGeom prst="rect">
            <a:avLst/>
          </a:prstGeom>
        </p:spPr>
      </p:pic>
      <p:pic>
        <p:nvPicPr>
          <p:cNvPr id="40" name="Grafik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41" y="248847"/>
            <a:ext cx="2410985" cy="1080000"/>
          </a:xfrm>
          <a:prstGeom prst="rect">
            <a:avLst/>
          </a:prstGeom>
        </p:spPr>
      </p:pic>
      <p:graphicFrame>
        <p:nvGraphicFramePr>
          <p:cNvPr id="60" name="Diagramm 59"/>
          <p:cNvGraphicFramePr/>
          <p:nvPr>
            <p:extLst>
              <p:ext uri="{D42A27DB-BD31-4B8C-83A1-F6EECF244321}">
                <p14:modId xmlns:p14="http://schemas.microsoft.com/office/powerpoint/2010/main" val="1084123686"/>
              </p:ext>
            </p:extLst>
          </p:nvPr>
        </p:nvGraphicFramePr>
        <p:xfrm>
          <a:off x="1076348" y="2727491"/>
          <a:ext cx="4147449" cy="2235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61" name="Diagramm 60"/>
          <p:cNvGraphicFramePr/>
          <p:nvPr>
            <p:extLst>
              <p:ext uri="{D42A27DB-BD31-4B8C-83A1-F6EECF244321}">
                <p14:modId xmlns:p14="http://schemas.microsoft.com/office/powerpoint/2010/main" val="2367893183"/>
              </p:ext>
            </p:extLst>
          </p:nvPr>
        </p:nvGraphicFramePr>
        <p:xfrm>
          <a:off x="1634464" y="1691587"/>
          <a:ext cx="3305608" cy="28587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62" name="Diagramm 61"/>
          <p:cNvGraphicFramePr/>
          <p:nvPr>
            <p:extLst>
              <p:ext uri="{D42A27DB-BD31-4B8C-83A1-F6EECF244321}">
                <p14:modId xmlns:p14="http://schemas.microsoft.com/office/powerpoint/2010/main" val="2824896037"/>
              </p:ext>
            </p:extLst>
          </p:nvPr>
        </p:nvGraphicFramePr>
        <p:xfrm>
          <a:off x="247423" y="3072978"/>
          <a:ext cx="5657620" cy="25611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nvGrpSpPr>
          <p:cNvPr id="2" name="Gruppieren 1"/>
          <p:cNvGrpSpPr/>
          <p:nvPr/>
        </p:nvGrpSpPr>
        <p:grpSpPr>
          <a:xfrm>
            <a:off x="72744" y="102679"/>
            <a:ext cx="4116359" cy="975096"/>
            <a:chOff x="72744" y="102679"/>
            <a:chExt cx="4116359" cy="975096"/>
          </a:xfrm>
        </p:grpSpPr>
        <p:sp>
          <p:nvSpPr>
            <p:cNvPr id="72" name="Titel 3"/>
            <p:cNvSpPr txBox="1">
              <a:spLocks/>
            </p:cNvSpPr>
            <p:nvPr/>
          </p:nvSpPr>
          <p:spPr>
            <a:xfrm>
              <a:off x="72744" y="102679"/>
              <a:ext cx="4116359"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b="1" dirty="0">
                  <a:solidFill>
                    <a:srgbClr val="7C91C8"/>
                  </a:solidFill>
                </a:rPr>
                <a:t>DAS GYMNASIUM</a:t>
              </a:r>
            </a:p>
          </p:txBody>
        </p:sp>
        <p:sp>
          <p:nvSpPr>
            <p:cNvPr id="73" name="Rechteck 72"/>
            <p:cNvSpPr/>
            <p:nvPr/>
          </p:nvSpPr>
          <p:spPr>
            <a:xfrm>
              <a:off x="77353" y="523777"/>
              <a:ext cx="2627465" cy="553998"/>
            </a:xfrm>
            <a:prstGeom prst="rect">
              <a:avLst/>
            </a:prstGeom>
          </p:spPr>
          <p:txBody>
            <a:bodyPr wrap="square">
              <a:spAutoFit/>
            </a:bodyPr>
            <a:lstStyle/>
            <a:p>
              <a:pPr lvl="0"/>
              <a:r>
                <a:rPr lang="de-DE" sz="1500" dirty="0"/>
                <a:t>Das Ziel ist die Studierfähigkeit (Abitur)</a:t>
              </a:r>
            </a:p>
          </p:txBody>
        </p:sp>
      </p:grpSp>
      <p:graphicFrame>
        <p:nvGraphicFramePr>
          <p:cNvPr id="28" name="Diagramm 27"/>
          <p:cNvGraphicFramePr/>
          <p:nvPr>
            <p:extLst>
              <p:ext uri="{D42A27DB-BD31-4B8C-83A1-F6EECF244321}">
                <p14:modId xmlns:p14="http://schemas.microsoft.com/office/powerpoint/2010/main" val="1121163985"/>
              </p:ext>
            </p:extLst>
          </p:nvPr>
        </p:nvGraphicFramePr>
        <p:xfrm>
          <a:off x="1382839" y="2926605"/>
          <a:ext cx="2901600" cy="230807"/>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29" name="Diagramm 28"/>
          <p:cNvGraphicFramePr/>
          <p:nvPr>
            <p:extLst>
              <p:ext uri="{D42A27DB-BD31-4B8C-83A1-F6EECF244321}">
                <p14:modId xmlns:p14="http://schemas.microsoft.com/office/powerpoint/2010/main" val="1696686523"/>
              </p:ext>
            </p:extLst>
          </p:nvPr>
        </p:nvGraphicFramePr>
        <p:xfrm>
          <a:off x="1437841" y="3300395"/>
          <a:ext cx="5990500" cy="347676"/>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graphicFrame>
        <p:nvGraphicFramePr>
          <p:cNvPr id="30" name="Diagramm 29"/>
          <p:cNvGraphicFramePr/>
          <p:nvPr>
            <p:extLst>
              <p:ext uri="{D42A27DB-BD31-4B8C-83A1-F6EECF244321}">
                <p14:modId xmlns:p14="http://schemas.microsoft.com/office/powerpoint/2010/main" val="2625799731"/>
              </p:ext>
            </p:extLst>
          </p:nvPr>
        </p:nvGraphicFramePr>
        <p:xfrm>
          <a:off x="928714" y="2497750"/>
          <a:ext cx="3721867" cy="285874"/>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graphicFrame>
        <p:nvGraphicFramePr>
          <p:cNvPr id="31" name="Diagramm 30"/>
          <p:cNvGraphicFramePr/>
          <p:nvPr>
            <p:extLst>
              <p:ext uri="{D42A27DB-BD31-4B8C-83A1-F6EECF244321}">
                <p14:modId xmlns:p14="http://schemas.microsoft.com/office/powerpoint/2010/main" val="3347822233"/>
              </p:ext>
            </p:extLst>
          </p:nvPr>
        </p:nvGraphicFramePr>
        <p:xfrm>
          <a:off x="2914929" y="658983"/>
          <a:ext cx="2389256" cy="274013"/>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graphicFrame>
        <p:nvGraphicFramePr>
          <p:cNvPr id="32" name="Diagramm 31"/>
          <p:cNvGraphicFramePr/>
          <p:nvPr>
            <p:extLst>
              <p:ext uri="{D42A27DB-BD31-4B8C-83A1-F6EECF244321}">
                <p14:modId xmlns:p14="http://schemas.microsoft.com/office/powerpoint/2010/main" val="3723833911"/>
              </p:ext>
            </p:extLst>
          </p:nvPr>
        </p:nvGraphicFramePr>
        <p:xfrm>
          <a:off x="2450145" y="1075977"/>
          <a:ext cx="4271021" cy="287651"/>
        </p:xfrm>
        <a:graphic>
          <a:graphicData uri="http://schemas.openxmlformats.org/drawingml/2006/diagram">
            <dgm:relIds xmlns:dgm="http://schemas.openxmlformats.org/drawingml/2006/diagram" xmlns:r="http://schemas.openxmlformats.org/officeDocument/2006/relationships" r:dm="rId41" r:lo="rId42" r:qs="rId43" r:cs="rId44"/>
          </a:graphicData>
        </a:graphic>
      </p:graphicFrame>
      <p:graphicFrame>
        <p:nvGraphicFramePr>
          <p:cNvPr id="33" name="Diagramm 32"/>
          <p:cNvGraphicFramePr/>
          <p:nvPr>
            <p:extLst>
              <p:ext uri="{D42A27DB-BD31-4B8C-83A1-F6EECF244321}">
                <p14:modId xmlns:p14="http://schemas.microsoft.com/office/powerpoint/2010/main" val="3693130242"/>
              </p:ext>
            </p:extLst>
          </p:nvPr>
        </p:nvGraphicFramePr>
        <p:xfrm>
          <a:off x="2255344" y="2098650"/>
          <a:ext cx="3072844" cy="256119"/>
        </p:xfrm>
        <a:graphic>
          <a:graphicData uri="http://schemas.openxmlformats.org/drawingml/2006/diagram">
            <dgm:relIds xmlns:dgm="http://schemas.openxmlformats.org/drawingml/2006/diagram" xmlns:r="http://schemas.openxmlformats.org/officeDocument/2006/relationships" r:dm="rId46" r:lo="rId47" r:qs="rId48" r:cs="rId49"/>
          </a:graphicData>
        </a:graphic>
      </p:graphicFrame>
      <p:graphicFrame>
        <p:nvGraphicFramePr>
          <p:cNvPr id="34" name="Diagramm 33"/>
          <p:cNvGraphicFramePr/>
          <p:nvPr>
            <p:extLst>
              <p:ext uri="{D42A27DB-BD31-4B8C-83A1-F6EECF244321}">
                <p14:modId xmlns:p14="http://schemas.microsoft.com/office/powerpoint/2010/main" val="2131900594"/>
              </p:ext>
            </p:extLst>
          </p:nvPr>
        </p:nvGraphicFramePr>
        <p:xfrm>
          <a:off x="3128588" y="1506609"/>
          <a:ext cx="2861183" cy="449060"/>
        </p:xfrm>
        <a:graphic>
          <a:graphicData uri="http://schemas.openxmlformats.org/drawingml/2006/diagram">
            <dgm:relIds xmlns:dgm="http://schemas.openxmlformats.org/drawingml/2006/diagram" xmlns:r="http://schemas.openxmlformats.org/officeDocument/2006/relationships" r:dm="rId51" r:lo="rId52" r:qs="rId53" r:cs="rId54"/>
          </a:graphicData>
        </a:graphic>
      </p:graphicFrame>
      <p:sp>
        <p:nvSpPr>
          <p:cNvPr id="36" name="Titel 3"/>
          <p:cNvSpPr txBox="1">
            <a:spLocks/>
          </p:cNvSpPr>
          <p:nvPr/>
        </p:nvSpPr>
        <p:spPr>
          <a:xfrm>
            <a:off x="1513994" y="110108"/>
            <a:ext cx="8529485" cy="360099"/>
          </a:xfrm>
          <a:prstGeom prst="rect">
            <a:avLst/>
          </a:prstGeom>
        </p:spPr>
        <p:txBody>
          <a:bodyPr/>
          <a:lstStyle>
            <a:lvl1pPr algn="l" defTabSz="914400" rtl="0" eaLnBrk="1" latinLnBrk="0" hangingPunct="1">
              <a:lnSpc>
                <a:spcPct val="90000"/>
              </a:lnSpc>
              <a:spcBef>
                <a:spcPct val="0"/>
              </a:spcBef>
              <a:buNone/>
              <a:defRPr sz="2600" kern="1200" cap="all" baseline="0">
                <a:solidFill>
                  <a:schemeClr val="accent1"/>
                </a:solidFill>
                <a:latin typeface="+mj-lt"/>
                <a:ea typeface="+mj-ea"/>
                <a:cs typeface="+mj-cs"/>
              </a:defRPr>
            </a:lvl1pPr>
          </a:lstStyle>
          <a:p>
            <a:r>
              <a:rPr lang="de-DE" dirty="0">
                <a:solidFill>
                  <a:srgbClr val="AAC686"/>
                </a:solidFill>
              </a:rPr>
              <a:t>Organisation der Oberstufe</a:t>
            </a:r>
          </a:p>
        </p:txBody>
      </p:sp>
    </p:spTree>
    <p:extLst>
      <p:ext uri="{BB962C8B-B14F-4D97-AF65-F5344CB8AC3E}">
        <p14:creationId xmlns:p14="http://schemas.microsoft.com/office/powerpoint/2010/main" val="397137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400"/>
                                  </p:stCondLst>
                                  <p:childTnLst>
                                    <p:anim calcmode="lin" valueType="num">
                                      <p:cBhvr additive="base">
                                        <p:cTn id="6" dur="200"/>
                                        <p:tgtEl>
                                          <p:spTgt spid="61"/>
                                        </p:tgtEl>
                                        <p:attrNameLst>
                                          <p:attrName>ppt_x</p:attrName>
                                        </p:attrNameLst>
                                      </p:cBhvr>
                                      <p:tavLst>
                                        <p:tav tm="0">
                                          <p:val>
                                            <p:strVal val="ppt_x"/>
                                          </p:val>
                                        </p:tav>
                                        <p:tav tm="100000">
                                          <p:val>
                                            <p:strVal val="ppt_x"/>
                                          </p:val>
                                        </p:tav>
                                      </p:tavLst>
                                    </p:anim>
                                    <p:anim calcmode="lin" valueType="num">
                                      <p:cBhvr additive="base">
                                        <p:cTn id="7" dur="200"/>
                                        <p:tgtEl>
                                          <p:spTgt spid="61"/>
                                        </p:tgtEl>
                                        <p:attrNameLst>
                                          <p:attrName>ppt_y</p:attrName>
                                        </p:attrNameLst>
                                      </p:cBhvr>
                                      <p:tavLst>
                                        <p:tav tm="0">
                                          <p:val>
                                            <p:strVal val="ppt_y"/>
                                          </p:val>
                                        </p:tav>
                                        <p:tav tm="100000">
                                          <p:val>
                                            <p:strVal val="1+ppt_h/2"/>
                                          </p:val>
                                        </p:tav>
                                      </p:tavLst>
                                    </p:anim>
                                    <p:set>
                                      <p:cBhvr>
                                        <p:cTn id="8" dur="1" fill="hold">
                                          <p:stCondLst>
                                            <p:cond delay="199"/>
                                          </p:stCondLst>
                                        </p:cTn>
                                        <p:tgtEl>
                                          <p:spTgt spid="61"/>
                                        </p:tgtEl>
                                        <p:attrNameLst>
                                          <p:attrName>style.visibility</p:attrName>
                                        </p:attrNameLst>
                                      </p:cBhvr>
                                      <p:to>
                                        <p:strVal val="hidden"/>
                                      </p:to>
                                    </p:set>
                                  </p:childTnLst>
                                </p:cTn>
                              </p:par>
                              <p:par>
                                <p:cTn id="9" presetID="2" presetClass="exit" presetSubtype="4" fill="hold" grpId="0" nodeType="withEffect">
                                  <p:stCondLst>
                                    <p:cond delay="200"/>
                                  </p:stCondLst>
                                  <p:childTnLst>
                                    <p:anim calcmode="lin" valueType="num">
                                      <p:cBhvr additive="base">
                                        <p:cTn id="10" dur="200"/>
                                        <p:tgtEl>
                                          <p:spTgt spid="60"/>
                                        </p:tgtEl>
                                        <p:attrNameLst>
                                          <p:attrName>ppt_x</p:attrName>
                                        </p:attrNameLst>
                                      </p:cBhvr>
                                      <p:tavLst>
                                        <p:tav tm="0">
                                          <p:val>
                                            <p:strVal val="ppt_x"/>
                                          </p:val>
                                        </p:tav>
                                        <p:tav tm="100000">
                                          <p:val>
                                            <p:strVal val="ppt_x"/>
                                          </p:val>
                                        </p:tav>
                                      </p:tavLst>
                                    </p:anim>
                                    <p:anim calcmode="lin" valueType="num">
                                      <p:cBhvr additive="base">
                                        <p:cTn id="11" dur="200"/>
                                        <p:tgtEl>
                                          <p:spTgt spid="60"/>
                                        </p:tgtEl>
                                        <p:attrNameLst>
                                          <p:attrName>ppt_y</p:attrName>
                                        </p:attrNameLst>
                                      </p:cBhvr>
                                      <p:tavLst>
                                        <p:tav tm="0">
                                          <p:val>
                                            <p:strVal val="ppt_y"/>
                                          </p:val>
                                        </p:tav>
                                        <p:tav tm="100000">
                                          <p:val>
                                            <p:strVal val="1+ppt_h/2"/>
                                          </p:val>
                                        </p:tav>
                                      </p:tavLst>
                                    </p:anim>
                                    <p:set>
                                      <p:cBhvr>
                                        <p:cTn id="12" dur="1" fill="hold">
                                          <p:stCondLst>
                                            <p:cond delay="199"/>
                                          </p:stCondLst>
                                        </p:cTn>
                                        <p:tgtEl>
                                          <p:spTgt spid="60"/>
                                        </p:tgtEl>
                                        <p:attrNameLst>
                                          <p:attrName>style.visibility</p:attrName>
                                        </p:attrNameLst>
                                      </p:cBhvr>
                                      <p:to>
                                        <p:strVal val="hidden"/>
                                      </p:to>
                                    </p:set>
                                  </p:childTnLst>
                                </p:cTn>
                              </p:par>
                              <p:par>
                                <p:cTn id="13" presetID="2" presetClass="exit" presetSubtype="4" fill="hold" grpId="0" nodeType="withEffect">
                                  <p:stCondLst>
                                    <p:cond delay="100"/>
                                  </p:stCondLst>
                                  <p:childTnLst>
                                    <p:anim calcmode="lin" valueType="num">
                                      <p:cBhvr additive="base">
                                        <p:cTn id="14" dur="200"/>
                                        <p:tgtEl>
                                          <p:spTgt spid="62"/>
                                        </p:tgtEl>
                                        <p:attrNameLst>
                                          <p:attrName>ppt_x</p:attrName>
                                        </p:attrNameLst>
                                      </p:cBhvr>
                                      <p:tavLst>
                                        <p:tav tm="0">
                                          <p:val>
                                            <p:strVal val="ppt_x"/>
                                          </p:val>
                                        </p:tav>
                                        <p:tav tm="100000">
                                          <p:val>
                                            <p:strVal val="ppt_x"/>
                                          </p:val>
                                        </p:tav>
                                      </p:tavLst>
                                    </p:anim>
                                    <p:anim calcmode="lin" valueType="num">
                                      <p:cBhvr additive="base">
                                        <p:cTn id="15" dur="200"/>
                                        <p:tgtEl>
                                          <p:spTgt spid="62"/>
                                        </p:tgtEl>
                                        <p:attrNameLst>
                                          <p:attrName>ppt_y</p:attrName>
                                        </p:attrNameLst>
                                      </p:cBhvr>
                                      <p:tavLst>
                                        <p:tav tm="0">
                                          <p:val>
                                            <p:strVal val="ppt_y"/>
                                          </p:val>
                                        </p:tav>
                                        <p:tav tm="100000">
                                          <p:val>
                                            <p:strVal val="1+ppt_h/2"/>
                                          </p:val>
                                        </p:tav>
                                      </p:tavLst>
                                    </p:anim>
                                    <p:set>
                                      <p:cBhvr>
                                        <p:cTn id="16" dur="1" fill="hold">
                                          <p:stCondLst>
                                            <p:cond delay="199"/>
                                          </p:stCondLst>
                                        </p:cTn>
                                        <p:tgtEl>
                                          <p:spTgt spid="62"/>
                                        </p:tgtEl>
                                        <p:attrNameLst>
                                          <p:attrName>style.visibility</p:attrName>
                                        </p:attrNameLst>
                                      </p:cBhvr>
                                      <p:to>
                                        <p:strVal val="hidden"/>
                                      </p:to>
                                    </p:set>
                                  </p:childTnLst>
                                </p:cTn>
                              </p:par>
                              <p:par>
                                <p:cTn id="17" presetID="2" presetClass="exit" presetSubtype="4" fill="hold" grpId="0" nodeType="withEffect">
                                  <p:stCondLst>
                                    <p:cond delay="200"/>
                                  </p:stCondLst>
                                  <p:childTnLst>
                                    <p:anim calcmode="lin" valueType="num">
                                      <p:cBhvr additive="base">
                                        <p:cTn id="18" dur="200"/>
                                        <p:tgtEl>
                                          <p:spTgt spid="31">
                                            <p:graphicEl>
                                              <a:dgm id="{5C44AA69-D049-4B71-AE2C-A2059F01FF6F}"/>
                                            </p:graphicEl>
                                          </p:spTgt>
                                        </p:tgtEl>
                                        <p:attrNameLst>
                                          <p:attrName>ppt_x</p:attrName>
                                        </p:attrNameLst>
                                      </p:cBhvr>
                                      <p:tavLst>
                                        <p:tav tm="0">
                                          <p:val>
                                            <p:strVal val="ppt_x"/>
                                          </p:val>
                                        </p:tav>
                                        <p:tav tm="100000">
                                          <p:val>
                                            <p:strVal val="ppt_x"/>
                                          </p:val>
                                        </p:tav>
                                      </p:tavLst>
                                    </p:anim>
                                    <p:anim calcmode="lin" valueType="num">
                                      <p:cBhvr additive="base">
                                        <p:cTn id="19" dur="200"/>
                                        <p:tgtEl>
                                          <p:spTgt spid="31">
                                            <p:graphicEl>
                                              <a:dgm id="{5C44AA69-D049-4B71-AE2C-A2059F01FF6F}"/>
                                            </p:graphicEl>
                                          </p:spTgt>
                                        </p:tgtEl>
                                        <p:attrNameLst>
                                          <p:attrName>ppt_y</p:attrName>
                                        </p:attrNameLst>
                                      </p:cBhvr>
                                      <p:tavLst>
                                        <p:tav tm="0">
                                          <p:val>
                                            <p:strVal val="ppt_y"/>
                                          </p:val>
                                        </p:tav>
                                        <p:tav tm="100000">
                                          <p:val>
                                            <p:strVal val="1+ppt_h/2"/>
                                          </p:val>
                                        </p:tav>
                                      </p:tavLst>
                                    </p:anim>
                                    <p:set>
                                      <p:cBhvr>
                                        <p:cTn id="20" dur="1" fill="hold">
                                          <p:stCondLst>
                                            <p:cond delay="199"/>
                                          </p:stCondLst>
                                        </p:cTn>
                                        <p:tgtEl>
                                          <p:spTgt spid="31">
                                            <p:graphicEl>
                                              <a:dgm id="{5C44AA69-D049-4B71-AE2C-A2059F01FF6F}"/>
                                            </p:graphicEl>
                                          </p:spTgt>
                                        </p:tgtEl>
                                        <p:attrNameLst>
                                          <p:attrName>style.visibility</p:attrName>
                                        </p:attrNameLst>
                                      </p:cBhvr>
                                      <p:to>
                                        <p:strVal val="hidden"/>
                                      </p:to>
                                    </p:set>
                                  </p:childTnLst>
                                </p:cTn>
                              </p:par>
                              <p:par>
                                <p:cTn id="21" presetID="2" presetClass="exit" presetSubtype="4" fill="hold" grpId="0" nodeType="withEffect">
                                  <p:stCondLst>
                                    <p:cond delay="100"/>
                                  </p:stCondLst>
                                  <p:childTnLst>
                                    <p:anim calcmode="lin" valueType="num">
                                      <p:cBhvr additive="base">
                                        <p:cTn id="22" dur="200"/>
                                        <p:tgtEl>
                                          <p:spTgt spid="32">
                                            <p:graphicEl>
                                              <a:dgm id="{5C44AA69-D049-4B71-AE2C-A2059F01FF6F}"/>
                                            </p:graphicEl>
                                          </p:spTgt>
                                        </p:tgtEl>
                                        <p:attrNameLst>
                                          <p:attrName>ppt_x</p:attrName>
                                        </p:attrNameLst>
                                      </p:cBhvr>
                                      <p:tavLst>
                                        <p:tav tm="0">
                                          <p:val>
                                            <p:strVal val="ppt_x"/>
                                          </p:val>
                                        </p:tav>
                                        <p:tav tm="100000">
                                          <p:val>
                                            <p:strVal val="ppt_x"/>
                                          </p:val>
                                        </p:tav>
                                      </p:tavLst>
                                    </p:anim>
                                    <p:anim calcmode="lin" valueType="num">
                                      <p:cBhvr additive="base">
                                        <p:cTn id="23" dur="200"/>
                                        <p:tgtEl>
                                          <p:spTgt spid="32">
                                            <p:graphicEl>
                                              <a:dgm id="{5C44AA69-D049-4B71-AE2C-A2059F01FF6F}"/>
                                            </p:graphicEl>
                                          </p:spTgt>
                                        </p:tgtEl>
                                        <p:attrNameLst>
                                          <p:attrName>ppt_y</p:attrName>
                                        </p:attrNameLst>
                                      </p:cBhvr>
                                      <p:tavLst>
                                        <p:tav tm="0">
                                          <p:val>
                                            <p:strVal val="ppt_y"/>
                                          </p:val>
                                        </p:tav>
                                        <p:tav tm="100000">
                                          <p:val>
                                            <p:strVal val="1+ppt_h/2"/>
                                          </p:val>
                                        </p:tav>
                                      </p:tavLst>
                                    </p:anim>
                                    <p:set>
                                      <p:cBhvr>
                                        <p:cTn id="24" dur="1" fill="hold">
                                          <p:stCondLst>
                                            <p:cond delay="199"/>
                                          </p:stCondLst>
                                        </p:cTn>
                                        <p:tgtEl>
                                          <p:spTgt spid="32">
                                            <p:graphicEl>
                                              <a:dgm id="{5C44AA69-D049-4B71-AE2C-A2059F01FF6F}"/>
                                            </p:graphicEl>
                                          </p:spTgt>
                                        </p:tgtEl>
                                        <p:attrNameLst>
                                          <p:attrName>style.visibility</p:attrName>
                                        </p:attrNameLst>
                                      </p:cBhvr>
                                      <p:to>
                                        <p:strVal val="hidden"/>
                                      </p:to>
                                    </p:set>
                                  </p:childTnLst>
                                </p:cTn>
                              </p:par>
                              <p:par>
                                <p:cTn id="25" presetID="2" presetClass="exit" presetSubtype="4" fill="hold" grpId="0" nodeType="withEffect">
                                  <p:stCondLst>
                                    <p:cond delay="200"/>
                                  </p:stCondLst>
                                  <p:childTnLst>
                                    <p:anim calcmode="lin" valueType="num">
                                      <p:cBhvr additive="base">
                                        <p:cTn id="26" dur="200"/>
                                        <p:tgtEl>
                                          <p:spTgt spid="34">
                                            <p:graphicEl>
                                              <a:dgm id="{5C44AA69-D049-4B71-AE2C-A2059F01FF6F}"/>
                                            </p:graphicEl>
                                          </p:spTgt>
                                        </p:tgtEl>
                                        <p:attrNameLst>
                                          <p:attrName>ppt_x</p:attrName>
                                        </p:attrNameLst>
                                      </p:cBhvr>
                                      <p:tavLst>
                                        <p:tav tm="0">
                                          <p:val>
                                            <p:strVal val="ppt_x"/>
                                          </p:val>
                                        </p:tav>
                                        <p:tav tm="100000">
                                          <p:val>
                                            <p:strVal val="ppt_x"/>
                                          </p:val>
                                        </p:tav>
                                      </p:tavLst>
                                    </p:anim>
                                    <p:anim calcmode="lin" valueType="num">
                                      <p:cBhvr additive="base">
                                        <p:cTn id="27" dur="200"/>
                                        <p:tgtEl>
                                          <p:spTgt spid="34">
                                            <p:graphicEl>
                                              <a:dgm id="{5C44AA69-D049-4B71-AE2C-A2059F01FF6F}"/>
                                            </p:graphicEl>
                                          </p:spTgt>
                                        </p:tgtEl>
                                        <p:attrNameLst>
                                          <p:attrName>ppt_y</p:attrName>
                                        </p:attrNameLst>
                                      </p:cBhvr>
                                      <p:tavLst>
                                        <p:tav tm="0">
                                          <p:val>
                                            <p:strVal val="ppt_y"/>
                                          </p:val>
                                        </p:tav>
                                        <p:tav tm="100000">
                                          <p:val>
                                            <p:strVal val="1+ppt_h/2"/>
                                          </p:val>
                                        </p:tav>
                                      </p:tavLst>
                                    </p:anim>
                                    <p:set>
                                      <p:cBhvr>
                                        <p:cTn id="28" dur="1" fill="hold">
                                          <p:stCondLst>
                                            <p:cond delay="199"/>
                                          </p:stCondLst>
                                        </p:cTn>
                                        <p:tgtEl>
                                          <p:spTgt spid="34">
                                            <p:graphicEl>
                                              <a:dgm id="{5C44AA69-D049-4B71-AE2C-A2059F01FF6F}"/>
                                            </p:graphicEl>
                                          </p:spTgt>
                                        </p:tgtEl>
                                        <p:attrNameLst>
                                          <p:attrName>style.visibility</p:attrName>
                                        </p:attrNameLst>
                                      </p:cBhvr>
                                      <p:to>
                                        <p:strVal val="hidden"/>
                                      </p:to>
                                    </p:set>
                                  </p:childTnLst>
                                </p:cTn>
                              </p:par>
                              <p:par>
                                <p:cTn id="29" presetID="2" presetClass="exit" presetSubtype="4" fill="hold" grpId="0" nodeType="withEffect">
                                  <p:stCondLst>
                                    <p:cond delay="100"/>
                                  </p:stCondLst>
                                  <p:childTnLst>
                                    <p:anim calcmode="lin" valueType="num">
                                      <p:cBhvr additive="base">
                                        <p:cTn id="30" dur="200"/>
                                        <p:tgtEl>
                                          <p:spTgt spid="33">
                                            <p:graphicEl>
                                              <a:dgm id="{5C44AA69-D049-4B71-AE2C-A2059F01FF6F}"/>
                                            </p:graphicEl>
                                          </p:spTgt>
                                        </p:tgtEl>
                                        <p:attrNameLst>
                                          <p:attrName>ppt_x</p:attrName>
                                        </p:attrNameLst>
                                      </p:cBhvr>
                                      <p:tavLst>
                                        <p:tav tm="0">
                                          <p:val>
                                            <p:strVal val="ppt_x"/>
                                          </p:val>
                                        </p:tav>
                                        <p:tav tm="100000">
                                          <p:val>
                                            <p:strVal val="ppt_x"/>
                                          </p:val>
                                        </p:tav>
                                      </p:tavLst>
                                    </p:anim>
                                    <p:anim calcmode="lin" valueType="num">
                                      <p:cBhvr additive="base">
                                        <p:cTn id="31" dur="200"/>
                                        <p:tgtEl>
                                          <p:spTgt spid="33">
                                            <p:graphicEl>
                                              <a:dgm id="{5C44AA69-D049-4B71-AE2C-A2059F01FF6F}"/>
                                            </p:graphicEl>
                                          </p:spTgt>
                                        </p:tgtEl>
                                        <p:attrNameLst>
                                          <p:attrName>ppt_y</p:attrName>
                                        </p:attrNameLst>
                                      </p:cBhvr>
                                      <p:tavLst>
                                        <p:tav tm="0">
                                          <p:val>
                                            <p:strVal val="ppt_y"/>
                                          </p:val>
                                        </p:tav>
                                        <p:tav tm="100000">
                                          <p:val>
                                            <p:strVal val="1+ppt_h/2"/>
                                          </p:val>
                                        </p:tav>
                                      </p:tavLst>
                                    </p:anim>
                                    <p:set>
                                      <p:cBhvr>
                                        <p:cTn id="32" dur="1" fill="hold">
                                          <p:stCondLst>
                                            <p:cond delay="199"/>
                                          </p:stCondLst>
                                        </p:cTn>
                                        <p:tgtEl>
                                          <p:spTgt spid="33">
                                            <p:graphicEl>
                                              <a:dgm id="{5C44AA69-D049-4B71-AE2C-A2059F01FF6F}"/>
                                            </p:graphicEl>
                                          </p:spTgt>
                                        </p:tgtEl>
                                        <p:attrNameLst>
                                          <p:attrName>style.visibility</p:attrName>
                                        </p:attrNameLst>
                                      </p:cBhvr>
                                      <p:to>
                                        <p:strVal val="hidden"/>
                                      </p:to>
                                    </p:set>
                                  </p:childTnLst>
                                </p:cTn>
                              </p:par>
                              <p:par>
                                <p:cTn id="33" presetID="2" presetClass="exit" presetSubtype="4" fill="hold" grpId="0" nodeType="withEffect">
                                  <p:stCondLst>
                                    <p:cond delay="200"/>
                                  </p:stCondLst>
                                  <p:childTnLst>
                                    <p:anim calcmode="lin" valueType="num">
                                      <p:cBhvr additive="base">
                                        <p:cTn id="34" dur="200"/>
                                        <p:tgtEl>
                                          <p:spTgt spid="30">
                                            <p:graphicEl>
                                              <a:dgm id="{5C44AA69-D049-4B71-AE2C-A2059F01FF6F}"/>
                                            </p:graphicEl>
                                          </p:spTgt>
                                        </p:tgtEl>
                                        <p:attrNameLst>
                                          <p:attrName>ppt_x</p:attrName>
                                        </p:attrNameLst>
                                      </p:cBhvr>
                                      <p:tavLst>
                                        <p:tav tm="0">
                                          <p:val>
                                            <p:strVal val="ppt_x"/>
                                          </p:val>
                                        </p:tav>
                                        <p:tav tm="100000">
                                          <p:val>
                                            <p:strVal val="ppt_x"/>
                                          </p:val>
                                        </p:tav>
                                      </p:tavLst>
                                    </p:anim>
                                    <p:anim calcmode="lin" valueType="num">
                                      <p:cBhvr additive="base">
                                        <p:cTn id="35" dur="200"/>
                                        <p:tgtEl>
                                          <p:spTgt spid="30">
                                            <p:graphicEl>
                                              <a:dgm id="{5C44AA69-D049-4B71-AE2C-A2059F01FF6F}"/>
                                            </p:graphicEl>
                                          </p:spTgt>
                                        </p:tgtEl>
                                        <p:attrNameLst>
                                          <p:attrName>ppt_y</p:attrName>
                                        </p:attrNameLst>
                                      </p:cBhvr>
                                      <p:tavLst>
                                        <p:tav tm="0">
                                          <p:val>
                                            <p:strVal val="ppt_y"/>
                                          </p:val>
                                        </p:tav>
                                        <p:tav tm="100000">
                                          <p:val>
                                            <p:strVal val="1+ppt_h/2"/>
                                          </p:val>
                                        </p:tav>
                                      </p:tavLst>
                                    </p:anim>
                                    <p:set>
                                      <p:cBhvr>
                                        <p:cTn id="36" dur="1" fill="hold">
                                          <p:stCondLst>
                                            <p:cond delay="199"/>
                                          </p:stCondLst>
                                        </p:cTn>
                                        <p:tgtEl>
                                          <p:spTgt spid="30">
                                            <p:graphicEl>
                                              <a:dgm id="{5C44AA69-D049-4B71-AE2C-A2059F01FF6F}"/>
                                            </p:graphicEl>
                                          </p:spTgt>
                                        </p:tgtEl>
                                        <p:attrNameLst>
                                          <p:attrName>style.visibility</p:attrName>
                                        </p:attrNameLst>
                                      </p:cBhvr>
                                      <p:to>
                                        <p:strVal val="hidden"/>
                                      </p:to>
                                    </p:set>
                                  </p:childTnLst>
                                </p:cTn>
                              </p:par>
                              <p:par>
                                <p:cTn id="37" presetID="2" presetClass="exit" presetSubtype="4" fill="hold" grpId="0" nodeType="withEffect">
                                  <p:stCondLst>
                                    <p:cond delay="100"/>
                                  </p:stCondLst>
                                  <p:childTnLst>
                                    <p:anim calcmode="lin" valueType="num">
                                      <p:cBhvr additive="base">
                                        <p:cTn id="38" dur="200"/>
                                        <p:tgtEl>
                                          <p:spTgt spid="28">
                                            <p:graphicEl>
                                              <a:dgm id="{5C44AA69-D049-4B71-AE2C-A2059F01FF6F}"/>
                                            </p:graphicEl>
                                          </p:spTgt>
                                        </p:tgtEl>
                                        <p:attrNameLst>
                                          <p:attrName>ppt_x</p:attrName>
                                        </p:attrNameLst>
                                      </p:cBhvr>
                                      <p:tavLst>
                                        <p:tav tm="0">
                                          <p:val>
                                            <p:strVal val="ppt_x"/>
                                          </p:val>
                                        </p:tav>
                                        <p:tav tm="100000">
                                          <p:val>
                                            <p:strVal val="ppt_x"/>
                                          </p:val>
                                        </p:tav>
                                      </p:tavLst>
                                    </p:anim>
                                    <p:anim calcmode="lin" valueType="num">
                                      <p:cBhvr additive="base">
                                        <p:cTn id="39" dur="200"/>
                                        <p:tgtEl>
                                          <p:spTgt spid="28">
                                            <p:graphicEl>
                                              <a:dgm id="{5C44AA69-D049-4B71-AE2C-A2059F01FF6F}"/>
                                            </p:graphicEl>
                                          </p:spTgt>
                                        </p:tgtEl>
                                        <p:attrNameLst>
                                          <p:attrName>ppt_y</p:attrName>
                                        </p:attrNameLst>
                                      </p:cBhvr>
                                      <p:tavLst>
                                        <p:tav tm="0">
                                          <p:val>
                                            <p:strVal val="ppt_y"/>
                                          </p:val>
                                        </p:tav>
                                        <p:tav tm="100000">
                                          <p:val>
                                            <p:strVal val="1+ppt_h/2"/>
                                          </p:val>
                                        </p:tav>
                                      </p:tavLst>
                                    </p:anim>
                                    <p:set>
                                      <p:cBhvr>
                                        <p:cTn id="40" dur="1" fill="hold">
                                          <p:stCondLst>
                                            <p:cond delay="199"/>
                                          </p:stCondLst>
                                        </p:cTn>
                                        <p:tgtEl>
                                          <p:spTgt spid="28">
                                            <p:graphicEl>
                                              <a:dgm id="{5C44AA69-D049-4B71-AE2C-A2059F01FF6F}"/>
                                            </p:graphicEl>
                                          </p:spTgt>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200"/>
                                        <p:tgtEl>
                                          <p:spTgt spid="29">
                                            <p:graphicEl>
                                              <a:dgm id="{5C44AA69-D049-4B71-AE2C-A2059F01FF6F}"/>
                                            </p:graphicEl>
                                          </p:spTgt>
                                        </p:tgtEl>
                                        <p:attrNameLst>
                                          <p:attrName>ppt_x</p:attrName>
                                        </p:attrNameLst>
                                      </p:cBhvr>
                                      <p:tavLst>
                                        <p:tav tm="0">
                                          <p:val>
                                            <p:strVal val="ppt_x"/>
                                          </p:val>
                                        </p:tav>
                                        <p:tav tm="100000">
                                          <p:val>
                                            <p:strVal val="ppt_x"/>
                                          </p:val>
                                        </p:tav>
                                      </p:tavLst>
                                    </p:anim>
                                    <p:anim calcmode="lin" valueType="num">
                                      <p:cBhvr additive="base">
                                        <p:cTn id="43" dur="200"/>
                                        <p:tgtEl>
                                          <p:spTgt spid="29">
                                            <p:graphicEl>
                                              <a:dgm id="{5C44AA69-D049-4B71-AE2C-A2059F01FF6F}"/>
                                            </p:graphicEl>
                                          </p:spTgt>
                                        </p:tgtEl>
                                        <p:attrNameLst>
                                          <p:attrName>ppt_y</p:attrName>
                                        </p:attrNameLst>
                                      </p:cBhvr>
                                      <p:tavLst>
                                        <p:tav tm="0">
                                          <p:val>
                                            <p:strVal val="ppt_y"/>
                                          </p:val>
                                        </p:tav>
                                        <p:tav tm="100000">
                                          <p:val>
                                            <p:strVal val="1+ppt_h/2"/>
                                          </p:val>
                                        </p:tav>
                                      </p:tavLst>
                                    </p:anim>
                                    <p:set>
                                      <p:cBhvr>
                                        <p:cTn id="44" dur="1" fill="hold">
                                          <p:stCondLst>
                                            <p:cond delay="199"/>
                                          </p:stCondLst>
                                        </p:cTn>
                                        <p:tgtEl>
                                          <p:spTgt spid="29">
                                            <p:graphicEl>
                                              <a:dgm id="{5C44AA69-D049-4B71-AE2C-A2059F01FF6F}"/>
                                            </p:graphicEl>
                                          </p:spTgt>
                                        </p:tgtEl>
                                        <p:attrNameLst>
                                          <p:attrName>style.visibility</p:attrName>
                                        </p:attrNameLst>
                                      </p:cBhvr>
                                      <p:to>
                                        <p:strVal val="hidden"/>
                                      </p:to>
                                    </p:set>
                                  </p:childTnLst>
                                </p:cTn>
                              </p:par>
                              <p:par>
                                <p:cTn id="45" presetID="14" presetClass="entr" presetSubtype="10" fill="hold" nodeType="withEffect">
                                  <p:stCondLst>
                                    <p:cond delay="400"/>
                                  </p:stCondLst>
                                  <p:childTnLst>
                                    <p:set>
                                      <p:cBhvr>
                                        <p:cTn id="46" dur="1" fill="hold">
                                          <p:stCondLst>
                                            <p:cond delay="0"/>
                                          </p:stCondLst>
                                        </p:cTn>
                                        <p:tgtEl>
                                          <p:spTgt spid="40"/>
                                        </p:tgtEl>
                                        <p:attrNameLst>
                                          <p:attrName>style.visibility</p:attrName>
                                        </p:attrNameLst>
                                      </p:cBhvr>
                                      <p:to>
                                        <p:strVal val="visible"/>
                                      </p:to>
                                    </p:set>
                                    <p:animEffect transition="in" filter="randombar(horizontal)">
                                      <p:cBhvr>
                                        <p:cTn id="47" dur="500"/>
                                        <p:tgtEl>
                                          <p:spTgt spid="40"/>
                                        </p:tgtEl>
                                      </p:cBhvr>
                                    </p:animEffect>
                                  </p:childTnLst>
                                </p:cTn>
                              </p:par>
                              <p:par>
                                <p:cTn id="48" presetID="2" presetClass="entr" presetSubtype="8" fill="hold" grpId="0" nodeType="withEffect">
                                  <p:stCondLst>
                                    <p:cond delay="100"/>
                                  </p:stCondLst>
                                  <p:iterate type="wd">
                                    <p:tmPct val="10000"/>
                                  </p:iterate>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400" fill="hold"/>
                                        <p:tgtEl>
                                          <p:spTgt spid="36"/>
                                        </p:tgtEl>
                                        <p:attrNameLst>
                                          <p:attrName>ppt_x</p:attrName>
                                        </p:attrNameLst>
                                      </p:cBhvr>
                                      <p:tavLst>
                                        <p:tav tm="0">
                                          <p:val>
                                            <p:strVal val="0-#ppt_w/2"/>
                                          </p:val>
                                        </p:tav>
                                        <p:tav tm="100000">
                                          <p:val>
                                            <p:strVal val="#ppt_x"/>
                                          </p:val>
                                        </p:tav>
                                      </p:tavLst>
                                    </p:anim>
                                    <p:anim calcmode="lin" valueType="num">
                                      <p:cBhvr additive="base">
                                        <p:cTn id="51" dur="400" fill="hold"/>
                                        <p:tgtEl>
                                          <p:spTgt spid="36"/>
                                        </p:tgtEl>
                                        <p:attrNameLst>
                                          <p:attrName>ppt_y</p:attrName>
                                        </p:attrNameLst>
                                      </p:cBhvr>
                                      <p:tavLst>
                                        <p:tav tm="0">
                                          <p:val>
                                            <p:strVal val="#ppt_y"/>
                                          </p:val>
                                        </p:tav>
                                        <p:tav tm="100000">
                                          <p:val>
                                            <p:strVal val="#ppt_y"/>
                                          </p:val>
                                        </p:tav>
                                      </p:tavLst>
                                    </p:anim>
                                  </p:childTnLst>
                                </p:cTn>
                              </p:par>
                              <p:par>
                                <p:cTn id="52" presetID="2" presetClass="exit" presetSubtype="2" fill="hold" nodeType="withEffect">
                                  <p:stCondLst>
                                    <p:cond delay="200"/>
                                  </p:stCondLst>
                                  <p:childTnLst>
                                    <p:anim calcmode="lin" valueType="num">
                                      <p:cBhvr additive="base">
                                        <p:cTn id="53" dur="500"/>
                                        <p:tgtEl>
                                          <p:spTgt spid="2"/>
                                        </p:tgtEl>
                                        <p:attrNameLst>
                                          <p:attrName>ppt_x</p:attrName>
                                        </p:attrNameLst>
                                      </p:cBhvr>
                                      <p:tavLst>
                                        <p:tav tm="0">
                                          <p:val>
                                            <p:strVal val="ppt_x"/>
                                          </p:val>
                                        </p:tav>
                                        <p:tav tm="100000">
                                          <p:val>
                                            <p:strVal val="1+ppt_w/2"/>
                                          </p:val>
                                        </p:tav>
                                      </p:tavLst>
                                    </p:anim>
                                    <p:anim calcmode="lin" valueType="num">
                                      <p:cBhvr additive="base">
                                        <p:cTn id="54" dur="500"/>
                                        <p:tgtEl>
                                          <p:spTgt spid="2"/>
                                        </p:tgtEl>
                                        <p:attrNameLst>
                                          <p:attrName>ppt_y</p:attrName>
                                        </p:attrNameLst>
                                      </p:cBhvr>
                                      <p:tavLst>
                                        <p:tav tm="0">
                                          <p:val>
                                            <p:strVal val="ppt_y"/>
                                          </p:val>
                                        </p:tav>
                                        <p:tav tm="100000">
                                          <p:val>
                                            <p:strVal val="ppt_y"/>
                                          </p:val>
                                        </p:tav>
                                      </p:tavLst>
                                    </p:anim>
                                    <p:set>
                                      <p:cBhvr>
                                        <p:cTn id="55" dur="1" fill="hold">
                                          <p:stCondLst>
                                            <p:cond delay="499"/>
                                          </p:stCondLst>
                                        </p:cTn>
                                        <p:tgtEl>
                                          <p:spTgt spid="2"/>
                                        </p:tgtEl>
                                        <p:attrNameLst>
                                          <p:attrName>style.visibility</p:attrName>
                                        </p:attrNameLst>
                                      </p:cBhvr>
                                      <p:to>
                                        <p:strVal val="hidden"/>
                                      </p:to>
                                    </p:set>
                                  </p:childTnLst>
                                </p:cTn>
                              </p:par>
                              <p:par>
                                <p:cTn id="56" presetID="10" presetClass="exit" presetSubtype="0" fill="hold" nodeType="withEffect">
                                  <p:stCondLst>
                                    <p:cond delay="200"/>
                                  </p:stCondLst>
                                  <p:childTnLst>
                                    <p:animEffect transition="out" filter="fade">
                                      <p:cBhvr>
                                        <p:cTn id="57" dur="300"/>
                                        <p:tgtEl>
                                          <p:spTgt spid="2"/>
                                        </p:tgtEl>
                                      </p:cBhvr>
                                    </p:animEffect>
                                    <p:set>
                                      <p:cBhvr>
                                        <p:cTn id="58" dur="1" fill="hold">
                                          <p:stCondLst>
                                            <p:cond delay="299"/>
                                          </p:stCondLst>
                                        </p:cTn>
                                        <p:tgtEl>
                                          <p:spTgt spid="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randombar(horizontal)">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0" grpId="0">
        <p:bldAsOne/>
      </p:bldGraphic>
      <p:bldGraphic spid="61" grpId="0">
        <p:bldAsOne/>
      </p:bldGraphic>
      <p:bldGraphic spid="62" grpId="0">
        <p:bldAsOne/>
      </p:bldGraphic>
      <p:bldGraphic spid="28" grpId="0">
        <p:bldSub>
          <a:bldDgm/>
        </p:bldSub>
      </p:bldGraphic>
      <p:bldGraphic spid="29" grpId="0">
        <p:bldSub>
          <a:bldDgm/>
        </p:bldSub>
      </p:bldGraphic>
      <p:bldGraphic spid="30" grpId="0">
        <p:bldSub>
          <a:bldDgm/>
        </p:bldSub>
      </p:bldGraphic>
      <p:bldGraphic spid="31" grpId="0">
        <p:bldSub>
          <a:bldDgm/>
        </p:bldSub>
      </p:bldGraphic>
      <p:bldGraphic spid="32" grpId="0">
        <p:bldSub>
          <a:bldDgm/>
        </p:bldSub>
      </p:bldGraphic>
      <p:bldGraphic spid="33" grpId="0">
        <p:bldSub>
          <a:bldDgm/>
        </p:bldSub>
      </p:bldGraphic>
      <p:bldGraphic spid="34" grpId="0">
        <p:bldSub>
          <a:bldDgm/>
        </p:bldSub>
      </p:bldGraphic>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Januar 2017_Hamburg_Vorlage_16_9">
  <a:themeElements>
    <a:clrScheme name="Hamburg Marketing New">
      <a:dk1>
        <a:sysClr val="windowText" lastClr="000000"/>
      </a:dk1>
      <a:lt1>
        <a:sysClr val="window" lastClr="FFFFFF"/>
      </a:lt1>
      <a:dk2>
        <a:srgbClr val="40648A"/>
      </a:dk2>
      <a:lt2>
        <a:srgbClr val="E3E3E3"/>
      </a:lt2>
      <a:accent1>
        <a:srgbClr val="003063"/>
      </a:accent1>
      <a:accent2>
        <a:srgbClr val="BFD6E9"/>
      </a:accent2>
      <a:accent3>
        <a:srgbClr val="005CA9"/>
      </a:accent3>
      <a:accent4>
        <a:srgbClr val="4B4B4B"/>
      </a:accent4>
      <a:accent5>
        <a:srgbClr val="818181"/>
      </a:accent5>
      <a:accent6>
        <a:srgbClr val="B9B9B9"/>
      </a:accent6>
      <a:hlink>
        <a:srgbClr val="003063"/>
      </a:hlink>
      <a:folHlink>
        <a:srgbClr val="E10019"/>
      </a:folHlink>
    </a:clrScheme>
    <a:fontScheme name="Umzugsauk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marL="270000" indent="-270000" algn="ctr">
          <a:spcBef>
            <a:spcPts val="400"/>
          </a:spcBef>
          <a:buClr>
            <a:schemeClr val="bg1"/>
          </a:buClr>
          <a:buSzPct val="150000"/>
          <a:buFont typeface="Arial" pitchFamily="34" charset="0"/>
          <a:buChar cha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270000" indent="-270000">
          <a:spcBef>
            <a:spcPts val="400"/>
          </a:spcBef>
          <a:buClr>
            <a:schemeClr val="accent1"/>
          </a:buClr>
          <a:buSzPct val="150000"/>
          <a:buFont typeface="Arial" pitchFamily="34" charset="0"/>
          <a:buChar char="•"/>
          <a:defRPr sz="1600" dirty="0" err="1" smtClean="0"/>
        </a:defPPr>
      </a:lstStyle>
    </a:txDef>
  </a:objectDefaults>
  <a:extraClrSchemeLst/>
  <a:custClrLst>
    <a:custClr>
      <a:srgbClr val="7F97CB"/>
    </a:custClr>
    <a:custClr>
      <a:srgbClr val="BFCBD8"/>
    </a:custClr>
    <a:custClr>
      <a:srgbClr val="4085BF"/>
    </a:custClr>
    <a:custClr>
      <a:srgbClr val="7FADD4"/>
    </a:custClr>
    <a:custClr>
      <a:srgbClr val="E10019"/>
    </a:custClr>
  </a:custClrLst>
  <a:extLst>
    <a:ext uri="{05A4C25C-085E-4340-85A3-A5531E510DB2}">
      <thm15:themeFamily xmlns:thm15="http://schemas.microsoft.com/office/thememl/2012/main" name="Premium_Vorlage_16_9_scr08.potx" id="{D13CBCE7-D1D4-49BA-BC81-260005A22496}" vid="{E5608A00-EC46-4C38-A7E6-87C72E8D424C}"/>
    </a:ext>
  </a:extLst>
</a:theme>
</file>

<file path=ppt/theme/theme2.xml><?xml version="1.0" encoding="utf-8"?>
<a:theme xmlns:a="http://schemas.openxmlformats.org/drawingml/2006/main" name="Tit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Januar 2017_Hamburg_Vorlage_16_9</Template>
  <TotalTime>0</TotalTime>
  <Words>5534</Words>
  <Application>Microsoft Office PowerPoint</Application>
  <PresentationFormat>Bildschirmpräsentation (16:9)</PresentationFormat>
  <Paragraphs>513</Paragraphs>
  <Slides>17</Slides>
  <Notes>17</Notes>
  <HiddenSlides>0</HiddenSlides>
  <MMClips>0</MMClips>
  <ScaleCrop>false</ScaleCrop>
  <HeadingPairs>
    <vt:vector size="8" baseType="variant">
      <vt:variant>
        <vt:lpstr>Verwendete Schriftarten</vt:lpstr>
      </vt:variant>
      <vt:variant>
        <vt:i4>4</vt:i4>
      </vt:variant>
      <vt:variant>
        <vt:lpstr>Design</vt:lpstr>
      </vt:variant>
      <vt:variant>
        <vt:i4>2</vt:i4>
      </vt:variant>
      <vt:variant>
        <vt:lpstr>Eingebettete OLE-Server</vt:lpstr>
      </vt:variant>
      <vt:variant>
        <vt:i4>1</vt:i4>
      </vt:variant>
      <vt:variant>
        <vt:lpstr>Folientitel</vt:lpstr>
      </vt:variant>
      <vt:variant>
        <vt:i4>17</vt:i4>
      </vt:variant>
    </vt:vector>
  </HeadingPairs>
  <TitlesOfParts>
    <vt:vector size="24" baseType="lpstr">
      <vt:lpstr>Arial</vt:lpstr>
      <vt:lpstr>Calibri</vt:lpstr>
      <vt:lpstr>HamburgSans</vt:lpstr>
      <vt:lpstr>Mangal</vt:lpstr>
      <vt:lpstr>Januar 2017_Hamburg_Vorlage_16_9</vt:lpstr>
      <vt:lpstr>Titel</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Vorname Nachname</Manager>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Premium Vorlage</dc:subject>
  <dc:creator>Saffian, Katrin</dc:creator>
  <dc:description>Für die PowerPoint Version 2010 optimierte Vorlage</dc:description>
  <cp:lastModifiedBy>Gatermann, Olaf</cp:lastModifiedBy>
  <cp:revision>699</cp:revision>
  <cp:lastPrinted>2019-08-16T07:03:21Z</cp:lastPrinted>
  <dcterms:created xsi:type="dcterms:W3CDTF">2018-04-30T12:46:32Z</dcterms:created>
  <dcterms:modified xsi:type="dcterms:W3CDTF">2023-11-25T07:11:59Z</dcterms:modified>
</cp:coreProperties>
</file>